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5"/>
  </p:notesMasterIdLst>
  <p:sldIdLst>
    <p:sldId id="262" r:id="rId3"/>
    <p:sldId id="263" r:id="rId4"/>
    <p:sldId id="264" r:id="rId5"/>
    <p:sldId id="268" r:id="rId6"/>
    <p:sldId id="269" r:id="rId7"/>
    <p:sldId id="289" r:id="rId8"/>
    <p:sldId id="291" r:id="rId9"/>
    <p:sldId id="270" r:id="rId10"/>
    <p:sldId id="290" r:id="rId11"/>
    <p:sldId id="287" r:id="rId12"/>
    <p:sldId id="288" r:id="rId13"/>
    <p:sldId id="265" r:id="rId14"/>
    <p:sldId id="286" r:id="rId15"/>
    <p:sldId id="266" r:id="rId16"/>
    <p:sldId id="277" r:id="rId17"/>
    <p:sldId id="273" r:id="rId18"/>
    <p:sldId id="272" r:id="rId19"/>
    <p:sldId id="274" r:id="rId20"/>
    <p:sldId id="267" r:id="rId21"/>
    <p:sldId id="280" r:id="rId22"/>
    <p:sldId id="283" r:id="rId23"/>
    <p:sldId id="284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87B0"/>
    <a:srgbClr val="66C6F0"/>
    <a:srgbClr val="28A0D0"/>
    <a:srgbClr val="FF73A2"/>
    <a:srgbClr val="8DD6F7"/>
    <a:srgbClr val="165974"/>
    <a:srgbClr val="B6D5EA"/>
    <a:srgbClr val="20A6E3"/>
    <a:srgbClr val="8CD7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14" autoAdjust="0"/>
  </p:normalViewPr>
  <p:slideViewPr>
    <p:cSldViewPr>
      <p:cViewPr varScale="1">
        <p:scale>
          <a:sx n="82" d="100"/>
          <a:sy n="82" d="100"/>
        </p:scale>
        <p:origin x="691" y="6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jp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14845-4271-4DA9-A0D0-DD70FF1904DC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1B7A08-0498-4FCA-9A2D-1D4FDE0749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804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2021/4/18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2003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2021/4/18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9732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3775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063552" y="6739570"/>
            <a:ext cx="1440159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984C220-5440-4C0B-8DF3-FD9D8625064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6F5882E-B96F-4593-89C0-CC44058E49D7}"/>
              </a:ext>
            </a:extLst>
          </p:cNvPr>
          <p:cNvGrpSpPr/>
          <p:nvPr userDrawn="1"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FF0FFB35-664C-4D3C-AD50-95AA77063635}"/>
                </a:ext>
              </a:extLst>
            </p:cNvPr>
            <p:cNvCxnSpPr>
              <a:cxnSpLocks/>
            </p:cNvCxnSpPr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5900F732-D6FB-4C88-959B-82D1D6FCB0FA}"/>
                </a:ext>
              </a:extLst>
            </p:cNvPr>
            <p:cNvCxnSpPr>
              <a:cxnSpLocks/>
            </p:cNvCxnSpPr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39147462-C7B4-44E5-92FB-773041946418}"/>
                </a:ext>
              </a:extLst>
            </p:cNvPr>
            <p:cNvCxnSpPr>
              <a:cxnSpLocks/>
            </p:cNvCxnSpPr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B1ECE17E-73D1-4C57-8EC0-C73C77D46D47}"/>
                </a:ext>
              </a:extLst>
            </p:cNvPr>
            <p:cNvCxnSpPr>
              <a:cxnSpLocks/>
            </p:cNvCxnSpPr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8558C0E-929D-40CD-93F7-2C3B67CCA62C}"/>
                </a:ext>
              </a:extLst>
            </p:cNvPr>
            <p:cNvCxnSpPr>
              <a:cxnSpLocks/>
            </p:cNvCxnSpPr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9C2362A9-C2D7-4842-9B6A-2BA0945CFDB8}"/>
                </a:ext>
              </a:extLst>
            </p:cNvPr>
            <p:cNvCxnSpPr>
              <a:cxnSpLocks/>
            </p:cNvCxnSpPr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4F24F631-7CE0-4736-9719-08DEF5D3B352}"/>
                </a:ext>
              </a:extLst>
            </p:cNvPr>
            <p:cNvCxnSpPr>
              <a:cxnSpLocks/>
            </p:cNvCxnSpPr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326461EE-A724-455D-A5B6-B6EF8AE79367}"/>
                </a:ext>
              </a:extLst>
            </p:cNvPr>
            <p:cNvCxnSpPr>
              <a:cxnSpLocks/>
            </p:cNvCxnSpPr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4324CE4-D125-4C2F-86D8-C404E0AE912A}"/>
                </a:ext>
              </a:extLst>
            </p:cNvPr>
            <p:cNvCxnSpPr>
              <a:cxnSpLocks/>
            </p:cNvCxnSpPr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46F5944-63D7-4C00-9D04-7C35A453996B}"/>
                </a:ext>
              </a:extLst>
            </p:cNvPr>
            <p:cNvCxnSpPr>
              <a:cxnSpLocks/>
            </p:cNvCxnSpPr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B07852A1-A474-4CD0-BB7A-AA28F4258EF7}"/>
                </a:ext>
              </a:extLst>
            </p:cNvPr>
            <p:cNvCxnSpPr>
              <a:cxnSpLocks/>
            </p:cNvCxnSpPr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7CB07AAE-211B-4BDA-930E-EEECF101ADB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C3CDBA82-39F3-48C9-9074-AD12A14E744D}"/>
                </a:ext>
              </a:extLst>
            </p:cNvPr>
            <p:cNvCxnSpPr>
              <a:cxnSpLocks/>
            </p:cNvCxnSpPr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514CFDBF-1269-4160-9A4B-0CB7C0BBD4E2}"/>
                </a:ext>
              </a:extLst>
            </p:cNvPr>
            <p:cNvCxnSpPr>
              <a:cxnSpLocks/>
            </p:cNvCxnSpPr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3D5F5D0A-8382-4B3A-BF8F-6ADE312CA722}"/>
                </a:ext>
              </a:extLst>
            </p:cNvPr>
            <p:cNvCxnSpPr>
              <a:cxnSpLocks/>
            </p:cNvCxnSpPr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F45C15F-43E1-49A4-8C77-ABDA671D18C0}"/>
                </a:ext>
              </a:extLst>
            </p:cNvPr>
            <p:cNvCxnSpPr>
              <a:cxnSpLocks/>
            </p:cNvCxnSpPr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1F216FC4-F06A-4B5C-A94A-18C113961F7C}"/>
                </a:ext>
              </a:extLst>
            </p:cNvPr>
            <p:cNvCxnSpPr>
              <a:cxnSpLocks/>
            </p:cNvCxnSpPr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52E1AFE6-A7F9-45BB-A3D1-3749289DA1CC}"/>
                </a:ext>
              </a:extLst>
            </p:cNvPr>
            <p:cNvCxnSpPr>
              <a:cxnSpLocks/>
            </p:cNvCxnSpPr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7BDAF618-4B00-4391-BD0D-FF4F208E1A61}"/>
                </a:ext>
              </a:extLst>
            </p:cNvPr>
            <p:cNvCxnSpPr>
              <a:cxnSpLocks/>
            </p:cNvCxnSpPr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00900CEE-7DE9-42FC-AA02-B9D26F498FFE}"/>
                </a:ext>
              </a:extLst>
            </p:cNvPr>
            <p:cNvCxnSpPr>
              <a:cxnSpLocks/>
            </p:cNvCxnSpPr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5ECB0313-A17D-49F4-BEB4-361A435166EC}"/>
                </a:ext>
              </a:extLst>
            </p:cNvPr>
            <p:cNvCxnSpPr>
              <a:cxnSpLocks/>
            </p:cNvCxnSpPr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37FFD8EA-0511-4D8E-A5F0-50E0A35FFD9D}"/>
                </a:ext>
              </a:extLst>
            </p:cNvPr>
            <p:cNvCxnSpPr>
              <a:cxnSpLocks/>
            </p:cNvCxnSpPr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379729D9-FC48-4649-BCC5-3F4E3DF078B9}"/>
                </a:ext>
              </a:extLst>
            </p:cNvPr>
            <p:cNvCxnSpPr>
              <a:cxnSpLocks/>
            </p:cNvCxnSpPr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6E7307BB-4D48-4338-BE9D-022F887A35B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CF033FED-D53D-462A-9DC4-13C2E04A15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F365F4CC-368F-4BA1-BF13-B8F831CC81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4278224D-6EEA-4772-B085-7BB24ACA682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38BA845F-B0A2-4761-9303-FCEA1234A05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C27834D4-F406-4C02-AFE9-E664C7B6F3F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EC9815F6-D1D3-4C81-9448-4033BB63B9A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A070C0B0-A2AD-480B-984D-FD9CCE722EF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E81F1422-8D52-452B-82B6-7C3A7E1055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93D64DFC-1F40-426A-BDBF-EAE288FB904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E36F480E-8322-4173-BA43-CBA8A8926CD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25EB52E4-80AD-400C-A5D1-DA350242022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FE38ED66-D98D-43FB-BCAA-95317D026FB2}"/>
              </a:ext>
            </a:extLst>
          </p:cNvPr>
          <p:cNvGrpSpPr/>
          <p:nvPr userDrawn="1"/>
        </p:nvGrpSpPr>
        <p:grpSpPr>
          <a:xfrm>
            <a:off x="549135" y="525812"/>
            <a:ext cx="11157696" cy="5890868"/>
            <a:chOff x="1061658" y="942543"/>
            <a:chExt cx="10137805" cy="4721696"/>
          </a:xfrm>
        </p:grpSpPr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6DD390A8-488A-47C0-9D87-6AAAA4592DAA}"/>
                </a:ext>
              </a:extLst>
            </p:cNvPr>
            <p:cNvSpPr/>
            <p:nvPr/>
          </p:nvSpPr>
          <p:spPr>
            <a:xfrm>
              <a:off x="1061658" y="960872"/>
              <a:ext cx="10074901" cy="470336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6600000" sx="101000" sy="101000" algn="tr" rotWithShape="0">
                <a:srgbClr val="20A6E3">
                  <a:alpha val="2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2913709A-0F45-4D54-BA20-19DDB7196BAF}"/>
                </a:ext>
              </a:extLst>
            </p:cNvPr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2153FAE4-030C-41F9-8321-5F718B3A7C93}"/>
              </a:ext>
            </a:extLst>
          </p:cNvPr>
          <p:cNvGrpSpPr/>
          <p:nvPr userDrawn="1"/>
        </p:nvGrpSpPr>
        <p:grpSpPr>
          <a:xfrm>
            <a:off x="10192310" y="178965"/>
            <a:ext cx="1454877" cy="435692"/>
            <a:chOff x="9399155" y="6026619"/>
            <a:chExt cx="2012950" cy="602818"/>
          </a:xfrm>
        </p:grpSpPr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CAF2BB0A-3CFF-4E42-A5B2-98093AAA3CBA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A1D7678A-C98D-458B-B98C-EFA9B912C177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D41A5B61-9B1A-44EB-9ABA-1D2355A55BDB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3384425B-BB36-4C5E-8FDE-6190851E7C7E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3F6C3384-259C-4635-9D85-64A9C5CBB0EE}"/>
              </a:ext>
            </a:extLst>
          </p:cNvPr>
          <p:cNvGrpSpPr/>
          <p:nvPr userDrawn="1"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1201860B-CFED-4F32-AC34-B43FB9B91C09}"/>
                </a:ext>
              </a:extLst>
            </p:cNvPr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88106C11-3FE6-45BF-85B1-E3DCC1EC5A00}"/>
                </a:ext>
              </a:extLst>
            </p:cNvPr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1AE48271-75B7-4D3B-BA00-E8B94BE82D46}"/>
              </a:ext>
            </a:extLst>
          </p:cNvPr>
          <p:cNvGrpSpPr/>
          <p:nvPr userDrawn="1"/>
        </p:nvGrpSpPr>
        <p:grpSpPr>
          <a:xfrm>
            <a:off x="548267" y="6324184"/>
            <a:ext cx="1579788" cy="473099"/>
            <a:chOff x="9399155" y="6026619"/>
            <a:chExt cx="2012950" cy="602818"/>
          </a:xfrm>
        </p:grpSpPr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67E1259E-2209-4282-86E2-8C8E02DA489E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110F2B09-B5DD-4D8B-8B3D-00D7B9D61BDA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47964284-A2D4-4780-87CD-A11A03FAAD94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BA6AC517-B484-49DC-B605-A541BCF70E80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080EFCF4-1436-4864-8353-EC9B5755A3F9}"/>
              </a:ext>
            </a:extLst>
          </p:cNvPr>
          <p:cNvGrpSpPr/>
          <p:nvPr userDrawn="1"/>
        </p:nvGrpSpPr>
        <p:grpSpPr>
          <a:xfrm>
            <a:off x="5599469" y="-26011"/>
            <a:ext cx="956009" cy="483206"/>
            <a:chOff x="3765106" y="-17180"/>
            <a:chExt cx="1609398" cy="813455"/>
          </a:xfrm>
        </p:grpSpPr>
        <p:sp>
          <p:nvSpPr>
            <p:cNvPr id="63" name="等腰三角形 62">
              <a:extLst>
                <a:ext uri="{FF2B5EF4-FFF2-40B4-BE49-F238E27FC236}">
                  <a16:creationId xmlns:a16="http://schemas.microsoft.com/office/drawing/2014/main" id="{7ABF5807-A0E7-439E-9808-ADE8E0468A13}"/>
                </a:ext>
              </a:extLst>
            </p:cNvPr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等腰三角形 63">
              <a:extLst>
                <a:ext uri="{FF2B5EF4-FFF2-40B4-BE49-F238E27FC236}">
                  <a16:creationId xmlns:a16="http://schemas.microsoft.com/office/drawing/2014/main" id="{1E6BDC2A-AB71-4251-8518-6C55934B6AA9}"/>
                </a:ext>
              </a:extLst>
            </p:cNvPr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36958A57-3550-4F69-9AA4-57AE3A8ED65B}"/>
              </a:ext>
            </a:extLst>
          </p:cNvPr>
          <p:cNvSpPr/>
          <p:nvPr userDrawn="1"/>
        </p:nvSpPr>
        <p:spPr>
          <a:xfrm>
            <a:off x="9682829" y="6328344"/>
            <a:ext cx="1160086" cy="555667"/>
          </a:xfrm>
          <a:custGeom>
            <a:avLst/>
            <a:gdLst>
              <a:gd name="connsiteX0" fmla="*/ 580043 w 1160086"/>
              <a:gd name="connsiteY0" fmla="*/ 0 h 555667"/>
              <a:gd name="connsiteX1" fmla="*/ 1150979 w 1160086"/>
              <a:gd name="connsiteY1" fmla="*/ 465327 h 555667"/>
              <a:gd name="connsiteX2" fmla="*/ 1160086 w 1160086"/>
              <a:gd name="connsiteY2" fmla="*/ 555667 h 555667"/>
              <a:gd name="connsiteX3" fmla="*/ 0 w 1160086"/>
              <a:gd name="connsiteY3" fmla="*/ 555667 h 555667"/>
              <a:gd name="connsiteX4" fmla="*/ 9107 w 1160086"/>
              <a:gd name="connsiteY4" fmla="*/ 465327 h 555667"/>
              <a:gd name="connsiteX5" fmla="*/ 580043 w 1160086"/>
              <a:gd name="connsiteY5" fmla="*/ 0 h 55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0086" h="555667">
                <a:moveTo>
                  <a:pt x="580043" y="0"/>
                </a:moveTo>
                <a:cubicBezTo>
                  <a:pt x="861669" y="0"/>
                  <a:pt x="1096638" y="199766"/>
                  <a:pt x="1150979" y="465327"/>
                </a:cubicBezTo>
                <a:lnTo>
                  <a:pt x="1160086" y="555667"/>
                </a:lnTo>
                <a:lnTo>
                  <a:pt x="0" y="555667"/>
                </a:lnTo>
                <a:lnTo>
                  <a:pt x="9107" y="465327"/>
                </a:lnTo>
                <a:cubicBezTo>
                  <a:pt x="63449" y="199766"/>
                  <a:pt x="298418" y="0"/>
                  <a:pt x="580043" y="0"/>
                </a:cubicBezTo>
                <a:close/>
              </a:path>
            </a:pathLst>
          </a:cu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0915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3.png"/><Relationship Id="rId5" Type="http://schemas.openxmlformats.org/officeDocument/2006/relationships/tags" Target="../tags/tag5.xml"/><Relationship Id="rId10" Type="http://schemas.openxmlformats.org/officeDocument/2006/relationships/image" Target="../media/image2.png"/><Relationship Id="rId4" Type="http://schemas.openxmlformats.org/officeDocument/2006/relationships/tags" Target="../tags/tag4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image" Target="../media/image4.png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image" Target="../media/image3.png"/><Relationship Id="rId5" Type="http://schemas.openxmlformats.org/officeDocument/2006/relationships/tags" Target="../tags/tag15.xml"/><Relationship Id="rId10" Type="http://schemas.openxmlformats.org/officeDocument/2006/relationships/image" Target="../media/image2.png"/><Relationship Id="rId4" Type="http://schemas.openxmlformats.org/officeDocument/2006/relationships/tags" Target="../tags/tag14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75EA97A-F777-4B6E-B898-2792ED449C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>
            <a:extLst>
              <a:ext uri="{FF2B5EF4-FFF2-40B4-BE49-F238E27FC236}">
                <a16:creationId xmlns:a16="http://schemas.microsoft.com/office/drawing/2014/main" id="{DDCC21F1-35EC-4E6A-9F98-A3ADB7A88CB5}"/>
              </a:ext>
            </a:extLst>
          </p:cNvPr>
          <p:cNvSpPr/>
          <p:nvPr/>
        </p:nvSpPr>
        <p:spPr>
          <a:xfrm>
            <a:off x="8186224" y="5102983"/>
            <a:ext cx="1165551" cy="1165551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C5763323-F75F-473B-8CEE-3A3F4112AF1D}"/>
              </a:ext>
            </a:extLst>
          </p:cNvPr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FDE00B3E-84DA-40C6-826E-E8B0D97476AF}"/>
                </a:ext>
              </a:extLst>
            </p:cNvPr>
            <p:cNvCxnSpPr>
              <a:cxnSpLocks/>
            </p:cNvCxnSpPr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C07B5166-5C07-41D3-BD85-F3B9B1EEBCDE}"/>
                </a:ext>
              </a:extLst>
            </p:cNvPr>
            <p:cNvCxnSpPr>
              <a:cxnSpLocks/>
            </p:cNvCxnSpPr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9264CD1C-D629-4EDE-ABCF-7ACDFF350616}"/>
                </a:ext>
              </a:extLst>
            </p:cNvPr>
            <p:cNvCxnSpPr>
              <a:cxnSpLocks/>
            </p:cNvCxnSpPr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7D7325D-17E4-4307-BF2C-E1083ABF8494}"/>
                </a:ext>
              </a:extLst>
            </p:cNvPr>
            <p:cNvCxnSpPr>
              <a:cxnSpLocks/>
            </p:cNvCxnSpPr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A4C10F3A-7FC6-4B80-93C2-0DF3D59AD8EC}"/>
                </a:ext>
              </a:extLst>
            </p:cNvPr>
            <p:cNvCxnSpPr>
              <a:cxnSpLocks/>
            </p:cNvCxnSpPr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71548C4-3EFA-4F45-A497-F0CC775F54C2}"/>
                </a:ext>
              </a:extLst>
            </p:cNvPr>
            <p:cNvCxnSpPr>
              <a:cxnSpLocks/>
            </p:cNvCxnSpPr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4F4A04C-57D8-4E0C-B080-B5E1C0AFEAF1}"/>
                </a:ext>
              </a:extLst>
            </p:cNvPr>
            <p:cNvCxnSpPr>
              <a:cxnSpLocks/>
            </p:cNvCxnSpPr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0603561B-6F70-4E78-A26A-DAD59EC465F6}"/>
                </a:ext>
              </a:extLst>
            </p:cNvPr>
            <p:cNvCxnSpPr>
              <a:cxnSpLocks/>
            </p:cNvCxnSpPr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225F20F-0A5C-4D24-8206-1C69E280145F}"/>
                </a:ext>
              </a:extLst>
            </p:cNvPr>
            <p:cNvCxnSpPr>
              <a:cxnSpLocks/>
            </p:cNvCxnSpPr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1154D41-5719-4DD6-8D6E-CFD48E23A811}"/>
                </a:ext>
              </a:extLst>
            </p:cNvPr>
            <p:cNvCxnSpPr>
              <a:cxnSpLocks/>
            </p:cNvCxnSpPr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267FE65F-4034-4421-A531-28DB16F9F7CA}"/>
                </a:ext>
              </a:extLst>
            </p:cNvPr>
            <p:cNvCxnSpPr>
              <a:cxnSpLocks/>
            </p:cNvCxnSpPr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E415AC3F-8A1C-45AC-B33F-04372D0CF27B}"/>
                </a:ext>
              </a:extLst>
            </p:cNvPr>
            <p:cNvCxnSpPr>
              <a:cxnSpLocks/>
            </p:cNvCxnSpPr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F941566-0E63-467E-BA03-54DDF52F2855}"/>
                </a:ext>
              </a:extLst>
            </p:cNvPr>
            <p:cNvCxnSpPr>
              <a:cxnSpLocks/>
            </p:cNvCxnSpPr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1CEF33D8-91DC-47A3-B312-D0D198D07C4A}"/>
                </a:ext>
              </a:extLst>
            </p:cNvPr>
            <p:cNvCxnSpPr>
              <a:cxnSpLocks/>
            </p:cNvCxnSpPr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B670A93D-2B0C-4C58-A99A-A9ECDA65745B}"/>
                </a:ext>
              </a:extLst>
            </p:cNvPr>
            <p:cNvCxnSpPr>
              <a:cxnSpLocks/>
            </p:cNvCxnSpPr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10C347-DAFD-4C70-82A7-62763377AEEA}"/>
                </a:ext>
              </a:extLst>
            </p:cNvPr>
            <p:cNvCxnSpPr>
              <a:cxnSpLocks/>
            </p:cNvCxnSpPr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070B701C-1824-44D0-93F5-54600EE7C743}"/>
                </a:ext>
              </a:extLst>
            </p:cNvPr>
            <p:cNvCxnSpPr>
              <a:cxnSpLocks/>
            </p:cNvCxnSpPr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FCEF345-F2C6-43A7-B7ED-88A761429743}"/>
                </a:ext>
              </a:extLst>
            </p:cNvPr>
            <p:cNvCxnSpPr>
              <a:cxnSpLocks/>
            </p:cNvCxnSpPr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A957241-2A6F-4B1E-B975-10E1F798AF9C}"/>
                </a:ext>
              </a:extLst>
            </p:cNvPr>
            <p:cNvCxnSpPr>
              <a:cxnSpLocks/>
            </p:cNvCxnSpPr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32B5FC82-6832-450D-9B63-C17359B686C5}"/>
                </a:ext>
              </a:extLst>
            </p:cNvPr>
            <p:cNvCxnSpPr>
              <a:cxnSpLocks/>
            </p:cNvCxnSpPr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EE184A24-0C29-427D-9138-3B982166DBEF}"/>
                </a:ext>
              </a:extLst>
            </p:cNvPr>
            <p:cNvCxnSpPr>
              <a:cxnSpLocks/>
            </p:cNvCxnSpPr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16BC6A4-A1D4-44A5-AD80-915F929D611B}"/>
                </a:ext>
              </a:extLst>
            </p:cNvPr>
            <p:cNvCxnSpPr>
              <a:cxnSpLocks/>
            </p:cNvCxnSpPr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3A9A6AA7-99DC-4114-8EB8-836814094C09}"/>
                </a:ext>
              </a:extLst>
            </p:cNvPr>
            <p:cNvCxnSpPr>
              <a:cxnSpLocks/>
            </p:cNvCxnSpPr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475CED10-6B2E-47DE-9B58-591D3EEB79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C4081350-EC15-45E8-AE3B-0747400039F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75787335-33BD-441B-9494-7FFC0575D7F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49022F24-4F78-4A37-8E31-A761E8E536B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1C5E08D-9E71-47DA-855E-852391E0C7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8C381032-028F-4A0F-A735-7C73C8FE35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03213EFE-94DB-47B7-B825-A518F170AC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A1DAE98A-6829-4868-983E-D67A0942D9E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8DCED96B-6F45-4506-B50B-CEC5EB561A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8F65DDA-F9DC-4D92-B156-31787DBDFB0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6A454DE-E05F-44FC-AE95-0AEAA9F3880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82A08356-8714-4B65-8ED1-8021B002B6D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2DE5C88C-3B0F-4937-B69F-71A3EDBA846D}"/>
              </a:ext>
            </a:extLst>
          </p:cNvPr>
          <p:cNvGrpSpPr/>
          <p:nvPr/>
        </p:nvGrpSpPr>
        <p:grpSpPr>
          <a:xfrm>
            <a:off x="1061658" y="942543"/>
            <a:ext cx="10137805" cy="4756210"/>
            <a:chOff x="1061658" y="942543"/>
            <a:chExt cx="10137805" cy="4756210"/>
          </a:xfrm>
        </p:grpSpPr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AB00BD65-358C-4DB3-8A63-645E9747FFF5}"/>
                </a:ext>
              </a:extLst>
            </p:cNvPr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276C7C29-9B85-44E5-A7D7-84BFD915808F}"/>
                </a:ext>
              </a:extLst>
            </p:cNvPr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C37E9118-DFAF-41A0-A835-CC7801469680}"/>
              </a:ext>
            </a:extLst>
          </p:cNvPr>
          <p:cNvSpPr/>
          <p:nvPr/>
        </p:nvSpPr>
        <p:spPr>
          <a:xfrm>
            <a:off x="10831660" y="571845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504FC656-ADCE-4884-89B5-C7470896A1C3}"/>
              </a:ext>
            </a:extLst>
          </p:cNvPr>
          <p:cNvGrpSpPr/>
          <p:nvPr/>
        </p:nvGrpSpPr>
        <p:grpSpPr>
          <a:xfrm>
            <a:off x="8881397" y="403986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91171F93-3373-46DB-94B2-B2231912930F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280E728-46E2-43A9-A1AA-A57A05127858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964BE85-8E05-417C-9E23-3C8097DA41F5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B6A94721-5129-47C6-BB55-34241489C657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93B96EA4-74A4-4756-9AFE-0522C9C862BE}"/>
              </a:ext>
            </a:extLst>
          </p:cNvPr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EDAA996C-CAD0-4413-BA83-E6CC9A106A3A}"/>
                </a:ext>
              </a:extLst>
            </p:cNvPr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9310A15-7383-4354-B7AF-62548F2F5199}"/>
                </a:ext>
              </a:extLst>
            </p:cNvPr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4" name="图片 93">
            <a:extLst>
              <a:ext uri="{FF2B5EF4-FFF2-40B4-BE49-F238E27FC236}">
                <a16:creationId xmlns:a16="http://schemas.microsoft.com/office/drawing/2014/main" id="{2406D9BD-E4ED-4D78-BC6B-40F532F076D9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8" r="25983" b="10243"/>
          <a:stretch/>
        </p:blipFill>
        <p:spPr>
          <a:xfrm rot="439442">
            <a:off x="8705397" y="997557"/>
            <a:ext cx="1237580" cy="2000396"/>
          </a:xfrm>
          <a:prstGeom prst="rect">
            <a:avLst/>
          </a:prstGeom>
        </p:spPr>
      </p:pic>
      <p:pic>
        <p:nvPicPr>
          <p:cNvPr id="92" name="图片 91">
            <a:extLst>
              <a:ext uri="{FF2B5EF4-FFF2-40B4-BE49-F238E27FC236}">
                <a16:creationId xmlns:a16="http://schemas.microsoft.com/office/drawing/2014/main" id="{889F02C7-FD02-4EEF-AD84-61930021031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52176" y="1216144"/>
            <a:ext cx="1658632" cy="1658632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56B554B9-6702-4AD6-B609-1CE7C478C4B7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5055" r="14517" b="14803"/>
          <a:stretch/>
        </p:blipFill>
        <p:spPr>
          <a:xfrm flipH="1">
            <a:off x="-43109" y="3004338"/>
            <a:ext cx="3931747" cy="3840281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67" name="图片 66">
            <a:extLst>
              <a:ext uri="{FF2B5EF4-FFF2-40B4-BE49-F238E27FC236}">
                <a16:creationId xmlns:a16="http://schemas.microsoft.com/office/drawing/2014/main" id="{C63FA37D-8759-436D-9CBA-3CABA2DF2809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96" b="12799"/>
          <a:stretch/>
        </p:blipFill>
        <p:spPr>
          <a:xfrm>
            <a:off x="8399595" y="3708013"/>
            <a:ext cx="3803991" cy="3136605"/>
          </a:xfrm>
          <a:prstGeom prst="rect">
            <a:avLst/>
          </a:prstGeom>
        </p:spPr>
      </p:pic>
      <p:grpSp>
        <p:nvGrpSpPr>
          <p:cNvPr id="71" name="组合 70">
            <a:extLst>
              <a:ext uri="{FF2B5EF4-FFF2-40B4-BE49-F238E27FC236}">
                <a16:creationId xmlns:a16="http://schemas.microsoft.com/office/drawing/2014/main" id="{C37D48F3-1C9F-450A-B2F4-22885396AA11}"/>
              </a:ext>
            </a:extLst>
          </p:cNvPr>
          <p:cNvGrpSpPr/>
          <p:nvPr/>
        </p:nvGrpSpPr>
        <p:grpSpPr>
          <a:xfrm>
            <a:off x="2818591" y="1758150"/>
            <a:ext cx="3458756" cy="2471593"/>
            <a:chOff x="3240555" y="1835341"/>
            <a:chExt cx="2822225" cy="2471593"/>
          </a:xfrm>
        </p:grpSpPr>
        <p:sp>
          <p:nvSpPr>
            <p:cNvPr id="68" name="PA-文本框 59">
              <a:extLst>
                <a:ext uri="{FF2B5EF4-FFF2-40B4-BE49-F238E27FC236}">
                  <a16:creationId xmlns:a16="http://schemas.microsoft.com/office/drawing/2014/main" id="{623E7DA8-F4DA-4EC4-9DE7-A5A725841C03}"/>
                </a:ext>
              </a:extLst>
            </p:cNvPr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 flipH="1">
              <a:off x="3240555" y="1835341"/>
              <a:ext cx="2822225" cy="2469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7800" i="1" spc="300" dirty="0">
                  <a:ln w="190500">
                    <a:solidFill>
                      <a:schemeClr val="bg1"/>
                    </a:solidFill>
                  </a:ln>
                  <a:solidFill>
                    <a:srgbClr val="2287B0"/>
                  </a:solidFill>
                  <a:effectLst>
                    <a:outerShdw blurRad="50800" dist="38100" dir="2700000" algn="tl" rotWithShape="0">
                      <a:prstClr val="black">
                        <a:alpha val="64000"/>
                      </a:prstClr>
                    </a:outerShdw>
                  </a:effectLst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心运动</a:t>
              </a:r>
            </a:p>
          </p:txBody>
        </p:sp>
        <p:sp>
          <p:nvSpPr>
            <p:cNvPr id="62" name="PA-文本框 59">
              <a:extLst>
                <a:ext uri="{FF2B5EF4-FFF2-40B4-BE49-F238E27FC236}">
                  <a16:creationId xmlns:a16="http://schemas.microsoft.com/office/drawing/2014/main" id="{F09555B1-BF79-4E04-A960-DB29A500144D}"/>
                </a:ext>
              </a:extLst>
            </p:cNvPr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3240555" y="1837027"/>
              <a:ext cx="2822225" cy="2469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7800" i="1" spc="300" dirty="0">
                  <a:solidFill>
                    <a:srgbClr val="20A6E3"/>
                  </a:solidFill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心运动</a:t>
              </a: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F3789EA3-9DD3-4AA2-B0CB-847792ED5D9F}"/>
              </a:ext>
            </a:extLst>
          </p:cNvPr>
          <p:cNvGrpSpPr/>
          <p:nvPr/>
        </p:nvGrpSpPr>
        <p:grpSpPr>
          <a:xfrm>
            <a:off x="6370929" y="1755352"/>
            <a:ext cx="3472844" cy="2472705"/>
            <a:chOff x="6182079" y="1826251"/>
            <a:chExt cx="2847336" cy="2472705"/>
          </a:xfrm>
        </p:grpSpPr>
        <p:sp>
          <p:nvSpPr>
            <p:cNvPr id="69" name="PA-文本框 59">
              <a:extLst>
                <a:ext uri="{FF2B5EF4-FFF2-40B4-BE49-F238E27FC236}">
                  <a16:creationId xmlns:a16="http://schemas.microsoft.com/office/drawing/2014/main" id="{DB27AB39-FF4C-46E5-A5B6-4ECFD9C7FF38}"/>
                </a:ext>
              </a:extLst>
            </p:cNvPr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 flipH="1">
              <a:off x="6182079" y="1826251"/>
              <a:ext cx="2835786" cy="2469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7800" i="1" spc="300" dirty="0">
                  <a:ln w="190500">
                    <a:solidFill>
                      <a:schemeClr val="bg1"/>
                    </a:solidFill>
                  </a:ln>
                  <a:solidFill>
                    <a:srgbClr val="2287B0"/>
                  </a:solidFill>
                  <a:effectLst>
                    <a:outerShdw blurRad="50800" dist="38100" dir="2700000" algn="tl" rotWithShape="0">
                      <a:prstClr val="black">
                        <a:alpha val="64000"/>
                      </a:prstClr>
                    </a:outerShdw>
                  </a:effectLst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无极限</a:t>
              </a:r>
            </a:p>
          </p:txBody>
        </p:sp>
        <p:sp>
          <p:nvSpPr>
            <p:cNvPr id="63" name="PA-文本框 59">
              <a:extLst>
                <a:ext uri="{FF2B5EF4-FFF2-40B4-BE49-F238E27FC236}">
                  <a16:creationId xmlns:a16="http://schemas.microsoft.com/office/drawing/2014/main" id="{F9180A9C-3396-4CBD-894A-D60ACA5A0AF4}"/>
                </a:ext>
              </a:extLst>
            </p:cNvPr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6193630" y="1829049"/>
              <a:ext cx="2835785" cy="2469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7800" i="1" spc="300" dirty="0">
                  <a:solidFill>
                    <a:srgbClr val="20A6E3"/>
                  </a:solidFill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无极限</a:t>
              </a:r>
            </a:p>
          </p:txBody>
        </p:sp>
      </p:grpSp>
      <p:sp>
        <p:nvSpPr>
          <p:cNvPr id="72" name="PA-文本框 59">
            <a:extLst>
              <a:ext uri="{FF2B5EF4-FFF2-40B4-BE49-F238E27FC236}">
                <a16:creationId xmlns:a16="http://schemas.microsoft.com/office/drawing/2014/main" id="{AEA348FD-EE34-4823-B447-F60B0D736CC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3256129" y="3181513"/>
            <a:ext cx="6402740" cy="530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0"/>
              </a:spcBef>
              <a:defRPr/>
            </a:pPr>
            <a:endParaRPr lang="zh-CN" altLang="en-US" sz="3000" b="1" spc="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4" name="PA_文本框 18">
            <a:extLst>
              <a:ext uri="{FF2B5EF4-FFF2-40B4-BE49-F238E27FC236}">
                <a16:creationId xmlns:a16="http://schemas.microsoft.com/office/drawing/2014/main" id="{0A9FFFC3-8FA5-4A9B-A9A2-F840A659273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814396" y="4635030"/>
            <a:ext cx="3697731" cy="476071"/>
          </a:xfrm>
          <a:prstGeom prst="roundRect">
            <a:avLst>
              <a:gd name="adj" fmla="val 50000"/>
            </a:avLst>
          </a:prstGeom>
          <a:solidFill>
            <a:srgbClr val="20A6E3"/>
          </a:solidFill>
          <a:ln w="3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txBody>
          <a:bodyPr wrap="square" lIns="91440" tIns="45720" rIns="91440" bIns="45720" rtlCol="0" anchor="ctr">
            <a:spAutoFit/>
          </a:bodyPr>
          <a:lstStyle/>
          <a:p>
            <a:pPr marL="0" marR="0" lvl="0" indent="0" algn="dist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宣传人：杜佳辉 指导教师：崔永瑞</a:t>
            </a:r>
          </a:p>
        </p:txBody>
      </p:sp>
      <p:sp>
        <p:nvSpPr>
          <p:cNvPr id="75" name="PA_文本框 18">
            <a:extLst>
              <a:ext uri="{FF2B5EF4-FFF2-40B4-BE49-F238E27FC236}">
                <a16:creationId xmlns:a16="http://schemas.microsoft.com/office/drawing/2014/main" id="{DB9B5087-6E90-4A2E-88D5-DB390995ACBB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6789000" y="4609113"/>
            <a:ext cx="2769072" cy="476071"/>
          </a:xfrm>
          <a:prstGeom prst="roundRect">
            <a:avLst>
              <a:gd name="adj" fmla="val 50000"/>
            </a:avLst>
          </a:prstGeom>
          <a:solidFill>
            <a:srgbClr val="20A6E3"/>
          </a:solidFill>
          <a:ln w="3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txBody>
          <a:bodyPr wrap="square" lIns="91440" tIns="45720" rIns="91440" bIns="45720" rtlCol="0" anchor="ctr">
            <a:spAutoFit/>
          </a:bodyPr>
          <a:lstStyle/>
          <a:p>
            <a:pPr marL="0" marR="0" lvl="0" indent="0" algn="dist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汇报日期：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20214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月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19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日</a:t>
            </a: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E8DC9110-B32E-478B-B98A-124411C9DAA3}"/>
              </a:ext>
            </a:extLst>
          </p:cNvPr>
          <p:cNvSpPr/>
          <p:nvPr/>
        </p:nvSpPr>
        <p:spPr>
          <a:xfrm>
            <a:off x="3200760" y="3198780"/>
            <a:ext cx="64243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77">
              <a:defRPr/>
            </a:pPr>
            <a:r>
              <a:rPr lang="zh-CN" altLang="en-US" sz="36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超级越野滑雪游戏汇报</a:t>
            </a:r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BA291144-04AF-41DD-AF9B-2E721E1C871C}"/>
              </a:ext>
            </a:extLst>
          </p:cNvPr>
          <p:cNvCxnSpPr/>
          <p:nvPr/>
        </p:nvCxnSpPr>
        <p:spPr>
          <a:xfrm>
            <a:off x="3256129" y="3789372"/>
            <a:ext cx="6408000" cy="0"/>
          </a:xfrm>
          <a:prstGeom prst="line">
            <a:avLst/>
          </a:prstGeom>
          <a:ln w="28575">
            <a:solidFill>
              <a:srgbClr val="20A6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6D7368E6-93F2-468B-9F27-0A340AEEBB78}"/>
              </a:ext>
            </a:extLst>
          </p:cNvPr>
          <p:cNvGrpSpPr/>
          <p:nvPr/>
        </p:nvGrpSpPr>
        <p:grpSpPr>
          <a:xfrm>
            <a:off x="3660094" y="6173094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7439B97D-36F5-494A-B50C-182349A76DED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32C45F0-E448-4244-B663-31CD5DD5DBA6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22622660-8687-47F4-B0AC-279FA325DB52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98C2252E-941C-4AE6-A9E6-C43E1DD8D33B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3C1D370D-3C1F-4BD3-BBF5-3FDF2DB7A721}"/>
              </a:ext>
            </a:extLst>
          </p:cNvPr>
          <p:cNvGrpSpPr/>
          <p:nvPr/>
        </p:nvGrpSpPr>
        <p:grpSpPr>
          <a:xfrm>
            <a:off x="4301454" y="27992"/>
            <a:ext cx="1149345" cy="580926"/>
            <a:chOff x="3765106" y="-17180"/>
            <a:chExt cx="1609398" cy="813455"/>
          </a:xfrm>
        </p:grpSpPr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47A7B7DE-E2E1-4E33-9B4F-FDF02BD93CB3}"/>
                </a:ext>
              </a:extLst>
            </p:cNvPr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6BA94948-FA6B-4767-84D0-DBBDDA1CF1D6}"/>
                </a:ext>
              </a:extLst>
            </p:cNvPr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文本框 76">
            <a:extLst>
              <a:ext uri="{FF2B5EF4-FFF2-40B4-BE49-F238E27FC236}">
                <a16:creationId xmlns:a16="http://schemas.microsoft.com/office/drawing/2014/main" id="{0C4EB080-61E7-4B18-9756-704659497B00}"/>
              </a:ext>
            </a:extLst>
          </p:cNvPr>
          <p:cNvSpPr txBox="1"/>
          <p:nvPr/>
        </p:nvSpPr>
        <p:spPr>
          <a:xfrm>
            <a:off x="335359" y="332656"/>
            <a:ext cx="6264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r>
              <a:rPr lang="zh-CN" altLang="en-US" sz="2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民大计算机设计大赛校赛评审会</a:t>
            </a:r>
          </a:p>
        </p:txBody>
      </p:sp>
    </p:spTree>
    <p:extLst>
      <p:ext uri="{BB962C8B-B14F-4D97-AF65-F5344CB8AC3E}">
        <p14:creationId xmlns:p14="http://schemas.microsoft.com/office/powerpoint/2010/main" val="1606395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2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4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5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40"/>
                            </p:stCondLst>
                            <p:childTnLst>
                              <p:par>
                                <p:cTn id="3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4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4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47" grpId="0" animBg="1"/>
      <p:bldP spid="72" grpId="0"/>
      <p:bldP spid="74" grpId="0" animBg="1"/>
      <p:bldP spid="75" grpId="0" animBg="1"/>
      <p:bldP spid="7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en-US" altLang="zh-CN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UI</a:t>
              </a:r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界面</a:t>
              </a:r>
            </a:p>
          </p:txBody>
        </p:sp>
      </p:grp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27534AD-3927-452C-9937-4055D6CA5E61}"/>
              </a:ext>
            </a:extLst>
          </p:cNvPr>
          <p:cNvCxnSpPr>
            <a:cxnSpLocks/>
          </p:cNvCxnSpPr>
          <p:nvPr/>
        </p:nvCxnSpPr>
        <p:spPr>
          <a:xfrm>
            <a:off x="6096000" y="1809360"/>
            <a:ext cx="0" cy="48600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išḷíḋe">
            <a:extLst>
              <a:ext uri="{FF2B5EF4-FFF2-40B4-BE49-F238E27FC236}">
                <a16:creationId xmlns:a16="http://schemas.microsoft.com/office/drawing/2014/main" id="{ECE334B7-1BF1-4381-BE1F-5BA01680C44B}"/>
              </a:ext>
            </a:extLst>
          </p:cNvPr>
          <p:cNvSpPr/>
          <p:nvPr/>
        </p:nvSpPr>
        <p:spPr>
          <a:xfrm>
            <a:off x="9946127" y="1351744"/>
            <a:ext cx="1334583" cy="316518"/>
          </a:xfrm>
          <a:prstGeom prst="rect">
            <a:avLst/>
          </a:prstGeom>
          <a:solidFill>
            <a:srgbClr val="66C6F0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暂停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endParaRPr lang="id-ID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iṩliḍe">
            <a:extLst>
              <a:ext uri="{FF2B5EF4-FFF2-40B4-BE49-F238E27FC236}">
                <a16:creationId xmlns:a16="http://schemas.microsoft.com/office/drawing/2014/main" id="{46DDADDE-D240-4E30-90AD-D7B74DBE27B8}"/>
              </a:ext>
            </a:extLst>
          </p:cNvPr>
          <p:cNvGrpSpPr/>
          <p:nvPr/>
        </p:nvGrpSpPr>
        <p:grpSpPr>
          <a:xfrm>
            <a:off x="1153050" y="977536"/>
            <a:ext cx="4413564" cy="5262301"/>
            <a:chOff x="898255" y="-2679332"/>
            <a:chExt cx="4413564" cy="5262301"/>
          </a:xfrm>
        </p:grpSpPr>
        <p:sp>
          <p:nvSpPr>
            <p:cNvPr id="25" name="išḷíḋe">
              <a:extLst>
                <a:ext uri="{FF2B5EF4-FFF2-40B4-BE49-F238E27FC236}">
                  <a16:creationId xmlns:a16="http://schemas.microsoft.com/office/drawing/2014/main" id="{BBCC13C7-C517-4C1B-81DF-BFC3BD8CE1A1}"/>
                </a:ext>
              </a:extLst>
            </p:cNvPr>
            <p:cNvSpPr/>
            <p:nvPr/>
          </p:nvSpPr>
          <p:spPr>
            <a:xfrm>
              <a:off x="898255" y="-2679332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主角面板</a:t>
              </a:r>
              <a:endParaRPr lang="id-ID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íṩlîďê">
              <a:extLst>
                <a:ext uri="{FF2B5EF4-FFF2-40B4-BE49-F238E27FC236}">
                  <a16:creationId xmlns:a16="http://schemas.microsoft.com/office/drawing/2014/main" id="{EB5319BD-1015-466D-BC21-6C1295472886}"/>
                </a:ext>
              </a:extLst>
            </p:cNvPr>
            <p:cNvSpPr/>
            <p:nvPr/>
          </p:nvSpPr>
          <p:spPr bwMode="auto">
            <a:xfrm>
              <a:off x="1644341" y="1877157"/>
              <a:ext cx="3667478" cy="705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en-US" altLang="zh-CN" sz="1300" spc="1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椭圆 31">
            <a:extLst>
              <a:ext uri="{FF2B5EF4-FFF2-40B4-BE49-F238E27FC236}">
                <a16:creationId xmlns:a16="http://schemas.microsoft.com/office/drawing/2014/main" id="{7CBA5E92-1D20-42BA-913A-0E555EEB69ED}"/>
              </a:ext>
            </a:extLst>
          </p:cNvPr>
          <p:cNvSpPr/>
          <p:nvPr/>
        </p:nvSpPr>
        <p:spPr>
          <a:xfrm>
            <a:off x="5932255" y="2308726"/>
            <a:ext cx="360000" cy="360000"/>
          </a:xfrm>
          <a:prstGeom prst="ellipse">
            <a:avLst/>
          </a:prstGeom>
          <a:solidFill>
            <a:srgbClr val="66C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308D4324-DE05-40B1-A855-594DC3549B0C}"/>
              </a:ext>
            </a:extLst>
          </p:cNvPr>
          <p:cNvSpPr/>
          <p:nvPr/>
        </p:nvSpPr>
        <p:spPr>
          <a:xfrm>
            <a:off x="5936649" y="4857507"/>
            <a:ext cx="360000" cy="360000"/>
          </a:xfrm>
          <a:prstGeom prst="ellipse">
            <a:avLst/>
          </a:prstGeom>
          <a:solidFill>
            <a:srgbClr val="66C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89019B9-933B-4C3C-9CD2-5FF9720A1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050" y="1435197"/>
            <a:ext cx="4511431" cy="114309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057F14-934B-4DB5-A9D6-CDAF38F80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516" y="2885578"/>
            <a:ext cx="3136465" cy="3063702"/>
          </a:xfrm>
          <a:prstGeom prst="rect">
            <a:avLst/>
          </a:prstGeom>
        </p:spPr>
      </p:pic>
      <p:sp>
        <p:nvSpPr>
          <p:cNvPr id="21" name="išḷíḋe">
            <a:extLst>
              <a:ext uri="{FF2B5EF4-FFF2-40B4-BE49-F238E27FC236}">
                <a16:creationId xmlns:a16="http://schemas.microsoft.com/office/drawing/2014/main" id="{C3F71904-081B-4CFC-AEDB-861F7A120CE0}"/>
              </a:ext>
            </a:extLst>
          </p:cNvPr>
          <p:cNvSpPr/>
          <p:nvPr/>
        </p:nvSpPr>
        <p:spPr>
          <a:xfrm>
            <a:off x="4341731" y="3884644"/>
            <a:ext cx="1334583" cy="316518"/>
          </a:xfrm>
          <a:prstGeom prst="rect">
            <a:avLst/>
          </a:prstGeom>
          <a:solidFill>
            <a:srgbClr val="66C6F0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游戏须知面板</a:t>
            </a:r>
            <a:endParaRPr lang="id-ID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453AA51-42A6-41F0-A520-150D3EDFBF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7064" y="1351744"/>
            <a:ext cx="3133311" cy="254052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D93E80F-19EF-4FB6-93C4-B6B23FFD96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6598" y="3953075"/>
            <a:ext cx="3855758" cy="2168864"/>
          </a:xfrm>
          <a:prstGeom prst="rect">
            <a:avLst/>
          </a:prstGeom>
        </p:spPr>
      </p:pic>
      <p:sp>
        <p:nvSpPr>
          <p:cNvPr id="27" name="išḷíḋe">
            <a:extLst>
              <a:ext uri="{FF2B5EF4-FFF2-40B4-BE49-F238E27FC236}">
                <a16:creationId xmlns:a16="http://schemas.microsoft.com/office/drawing/2014/main" id="{B95C0D31-D9B3-438A-A141-F80F69F92654}"/>
              </a:ext>
            </a:extLst>
          </p:cNvPr>
          <p:cNvSpPr/>
          <p:nvPr/>
        </p:nvSpPr>
        <p:spPr>
          <a:xfrm>
            <a:off x="10092356" y="3557239"/>
            <a:ext cx="1334583" cy="316518"/>
          </a:xfrm>
          <a:prstGeom prst="rect">
            <a:avLst/>
          </a:prstGeom>
          <a:solidFill>
            <a:srgbClr val="66C6F0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失败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endParaRPr lang="id-ID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366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en-US" altLang="zh-CN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UI</a:t>
              </a:r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界面</a:t>
              </a:r>
            </a:p>
          </p:txBody>
        </p:sp>
      </p:grp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27534AD-3927-452C-9937-4055D6CA5E61}"/>
              </a:ext>
            </a:extLst>
          </p:cNvPr>
          <p:cNvCxnSpPr>
            <a:cxnSpLocks/>
          </p:cNvCxnSpPr>
          <p:nvPr/>
        </p:nvCxnSpPr>
        <p:spPr>
          <a:xfrm>
            <a:off x="6096000" y="1809360"/>
            <a:ext cx="0" cy="48600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iṩliḍe">
            <a:extLst>
              <a:ext uri="{FF2B5EF4-FFF2-40B4-BE49-F238E27FC236}">
                <a16:creationId xmlns:a16="http://schemas.microsoft.com/office/drawing/2014/main" id="{46DDADDE-D240-4E30-90AD-D7B74DBE27B8}"/>
              </a:ext>
            </a:extLst>
          </p:cNvPr>
          <p:cNvGrpSpPr/>
          <p:nvPr/>
        </p:nvGrpSpPr>
        <p:grpSpPr>
          <a:xfrm>
            <a:off x="1153050" y="977536"/>
            <a:ext cx="4413564" cy="5262301"/>
            <a:chOff x="898255" y="-2679332"/>
            <a:chExt cx="4413564" cy="5262301"/>
          </a:xfrm>
        </p:grpSpPr>
        <p:sp>
          <p:nvSpPr>
            <p:cNvPr id="25" name="išḷíḋe">
              <a:extLst>
                <a:ext uri="{FF2B5EF4-FFF2-40B4-BE49-F238E27FC236}">
                  <a16:creationId xmlns:a16="http://schemas.microsoft.com/office/drawing/2014/main" id="{BBCC13C7-C517-4C1B-81DF-BFC3BD8CE1A1}"/>
                </a:ext>
              </a:extLst>
            </p:cNvPr>
            <p:cNvSpPr/>
            <p:nvPr/>
          </p:nvSpPr>
          <p:spPr>
            <a:xfrm>
              <a:off x="898255" y="-2679332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BOSS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UI</a:t>
              </a:r>
              <a:endParaRPr lang="id-ID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íṩlîďê">
              <a:extLst>
                <a:ext uri="{FF2B5EF4-FFF2-40B4-BE49-F238E27FC236}">
                  <a16:creationId xmlns:a16="http://schemas.microsoft.com/office/drawing/2014/main" id="{EB5319BD-1015-466D-BC21-6C1295472886}"/>
                </a:ext>
              </a:extLst>
            </p:cNvPr>
            <p:cNvSpPr/>
            <p:nvPr/>
          </p:nvSpPr>
          <p:spPr bwMode="auto">
            <a:xfrm>
              <a:off x="1644341" y="1877157"/>
              <a:ext cx="3667478" cy="705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en-US" altLang="zh-CN" sz="1300" spc="1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椭圆 31">
            <a:extLst>
              <a:ext uri="{FF2B5EF4-FFF2-40B4-BE49-F238E27FC236}">
                <a16:creationId xmlns:a16="http://schemas.microsoft.com/office/drawing/2014/main" id="{7CBA5E92-1D20-42BA-913A-0E555EEB69ED}"/>
              </a:ext>
            </a:extLst>
          </p:cNvPr>
          <p:cNvSpPr/>
          <p:nvPr/>
        </p:nvSpPr>
        <p:spPr>
          <a:xfrm>
            <a:off x="5932255" y="2308726"/>
            <a:ext cx="360000" cy="360000"/>
          </a:xfrm>
          <a:prstGeom prst="ellipse">
            <a:avLst/>
          </a:prstGeom>
          <a:solidFill>
            <a:srgbClr val="66C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308D4324-DE05-40B1-A855-594DC3549B0C}"/>
              </a:ext>
            </a:extLst>
          </p:cNvPr>
          <p:cNvSpPr/>
          <p:nvPr/>
        </p:nvSpPr>
        <p:spPr>
          <a:xfrm>
            <a:off x="5936649" y="4857507"/>
            <a:ext cx="360000" cy="360000"/>
          </a:xfrm>
          <a:prstGeom prst="ellipse">
            <a:avLst/>
          </a:prstGeom>
          <a:solidFill>
            <a:srgbClr val="66C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išḷíḋe">
            <a:extLst>
              <a:ext uri="{FF2B5EF4-FFF2-40B4-BE49-F238E27FC236}">
                <a16:creationId xmlns:a16="http://schemas.microsoft.com/office/drawing/2014/main" id="{B95C0D31-D9B3-438A-A141-F80F69F92654}"/>
              </a:ext>
            </a:extLst>
          </p:cNvPr>
          <p:cNvSpPr/>
          <p:nvPr/>
        </p:nvSpPr>
        <p:spPr>
          <a:xfrm>
            <a:off x="10128448" y="3270741"/>
            <a:ext cx="1334583" cy="316518"/>
          </a:xfrm>
          <a:prstGeom prst="rect">
            <a:avLst/>
          </a:prstGeom>
          <a:solidFill>
            <a:srgbClr val="66C6F0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胜利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endParaRPr lang="id-ID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D2DECA-E68C-4510-8B21-51CA72CB1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050" y="1404869"/>
            <a:ext cx="4104402" cy="230872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84CA04C-5F2C-4552-9ABE-1D0E9B4D8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772" y="3727997"/>
            <a:ext cx="4104402" cy="230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36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14:flip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75EA97A-F777-4B6E-B898-2792ED449C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C5763323-F75F-473B-8CEE-3A3F4112AF1D}"/>
              </a:ext>
            </a:extLst>
          </p:cNvPr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FDE00B3E-84DA-40C6-826E-E8B0D97476AF}"/>
                </a:ext>
              </a:extLst>
            </p:cNvPr>
            <p:cNvCxnSpPr>
              <a:cxnSpLocks/>
            </p:cNvCxnSpPr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C07B5166-5C07-41D3-BD85-F3B9B1EEBCDE}"/>
                </a:ext>
              </a:extLst>
            </p:cNvPr>
            <p:cNvCxnSpPr>
              <a:cxnSpLocks/>
            </p:cNvCxnSpPr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9264CD1C-D629-4EDE-ABCF-7ACDFF350616}"/>
                </a:ext>
              </a:extLst>
            </p:cNvPr>
            <p:cNvCxnSpPr>
              <a:cxnSpLocks/>
            </p:cNvCxnSpPr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7D7325D-17E4-4307-BF2C-E1083ABF8494}"/>
                </a:ext>
              </a:extLst>
            </p:cNvPr>
            <p:cNvCxnSpPr>
              <a:cxnSpLocks/>
            </p:cNvCxnSpPr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A4C10F3A-7FC6-4B80-93C2-0DF3D59AD8EC}"/>
                </a:ext>
              </a:extLst>
            </p:cNvPr>
            <p:cNvCxnSpPr>
              <a:cxnSpLocks/>
            </p:cNvCxnSpPr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71548C4-3EFA-4F45-A497-F0CC775F54C2}"/>
                </a:ext>
              </a:extLst>
            </p:cNvPr>
            <p:cNvCxnSpPr>
              <a:cxnSpLocks/>
            </p:cNvCxnSpPr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4F4A04C-57D8-4E0C-B080-B5E1C0AFEAF1}"/>
                </a:ext>
              </a:extLst>
            </p:cNvPr>
            <p:cNvCxnSpPr>
              <a:cxnSpLocks/>
            </p:cNvCxnSpPr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0603561B-6F70-4E78-A26A-DAD59EC465F6}"/>
                </a:ext>
              </a:extLst>
            </p:cNvPr>
            <p:cNvCxnSpPr>
              <a:cxnSpLocks/>
            </p:cNvCxnSpPr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225F20F-0A5C-4D24-8206-1C69E280145F}"/>
                </a:ext>
              </a:extLst>
            </p:cNvPr>
            <p:cNvCxnSpPr>
              <a:cxnSpLocks/>
            </p:cNvCxnSpPr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1154D41-5719-4DD6-8D6E-CFD48E23A811}"/>
                </a:ext>
              </a:extLst>
            </p:cNvPr>
            <p:cNvCxnSpPr>
              <a:cxnSpLocks/>
            </p:cNvCxnSpPr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267FE65F-4034-4421-A531-28DB16F9F7CA}"/>
                </a:ext>
              </a:extLst>
            </p:cNvPr>
            <p:cNvCxnSpPr>
              <a:cxnSpLocks/>
            </p:cNvCxnSpPr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E415AC3F-8A1C-45AC-B33F-04372D0CF27B}"/>
                </a:ext>
              </a:extLst>
            </p:cNvPr>
            <p:cNvCxnSpPr>
              <a:cxnSpLocks/>
            </p:cNvCxnSpPr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F941566-0E63-467E-BA03-54DDF52F2855}"/>
                </a:ext>
              </a:extLst>
            </p:cNvPr>
            <p:cNvCxnSpPr>
              <a:cxnSpLocks/>
            </p:cNvCxnSpPr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1CEF33D8-91DC-47A3-B312-D0D198D07C4A}"/>
                </a:ext>
              </a:extLst>
            </p:cNvPr>
            <p:cNvCxnSpPr>
              <a:cxnSpLocks/>
            </p:cNvCxnSpPr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B670A93D-2B0C-4C58-A99A-A9ECDA65745B}"/>
                </a:ext>
              </a:extLst>
            </p:cNvPr>
            <p:cNvCxnSpPr>
              <a:cxnSpLocks/>
            </p:cNvCxnSpPr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10C347-DAFD-4C70-82A7-62763377AEEA}"/>
                </a:ext>
              </a:extLst>
            </p:cNvPr>
            <p:cNvCxnSpPr>
              <a:cxnSpLocks/>
            </p:cNvCxnSpPr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070B701C-1824-44D0-93F5-54600EE7C743}"/>
                </a:ext>
              </a:extLst>
            </p:cNvPr>
            <p:cNvCxnSpPr>
              <a:cxnSpLocks/>
            </p:cNvCxnSpPr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FCEF345-F2C6-43A7-B7ED-88A761429743}"/>
                </a:ext>
              </a:extLst>
            </p:cNvPr>
            <p:cNvCxnSpPr>
              <a:cxnSpLocks/>
            </p:cNvCxnSpPr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A957241-2A6F-4B1E-B975-10E1F798AF9C}"/>
                </a:ext>
              </a:extLst>
            </p:cNvPr>
            <p:cNvCxnSpPr>
              <a:cxnSpLocks/>
            </p:cNvCxnSpPr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32B5FC82-6832-450D-9B63-C17359B686C5}"/>
                </a:ext>
              </a:extLst>
            </p:cNvPr>
            <p:cNvCxnSpPr>
              <a:cxnSpLocks/>
            </p:cNvCxnSpPr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EE184A24-0C29-427D-9138-3B982166DBEF}"/>
                </a:ext>
              </a:extLst>
            </p:cNvPr>
            <p:cNvCxnSpPr>
              <a:cxnSpLocks/>
            </p:cNvCxnSpPr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16BC6A4-A1D4-44A5-AD80-915F929D611B}"/>
                </a:ext>
              </a:extLst>
            </p:cNvPr>
            <p:cNvCxnSpPr>
              <a:cxnSpLocks/>
            </p:cNvCxnSpPr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3A9A6AA7-99DC-4114-8EB8-836814094C09}"/>
                </a:ext>
              </a:extLst>
            </p:cNvPr>
            <p:cNvCxnSpPr>
              <a:cxnSpLocks/>
            </p:cNvCxnSpPr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475CED10-6B2E-47DE-9B58-591D3EEB79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C4081350-EC15-45E8-AE3B-0747400039F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75787335-33BD-441B-9494-7FFC0575D7F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49022F24-4F78-4A37-8E31-A761E8E536B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1C5E08D-9E71-47DA-855E-852391E0C7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8C381032-028F-4A0F-A735-7C73C8FE35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03213EFE-94DB-47B7-B825-A518F170AC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A1DAE98A-6829-4868-983E-D67A0942D9E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8DCED96B-6F45-4506-B50B-CEC5EB561A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8F65DDA-F9DC-4D92-B156-31787DBDFB0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6A454DE-E05F-44FC-AE95-0AEAA9F3880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82A08356-8714-4B65-8ED1-8021B002B6D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C969E174-FB1D-4024-930D-0DA271D3E9CB}"/>
              </a:ext>
            </a:extLst>
          </p:cNvPr>
          <p:cNvGrpSpPr/>
          <p:nvPr/>
        </p:nvGrpSpPr>
        <p:grpSpPr>
          <a:xfrm>
            <a:off x="2531556" y="1992013"/>
            <a:ext cx="7192846" cy="3269435"/>
            <a:chOff x="1061658" y="942543"/>
            <a:chExt cx="10137805" cy="4756210"/>
          </a:xfrm>
        </p:grpSpPr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AB00BD65-358C-4DB3-8A63-645E9747FFF5}"/>
                </a:ext>
              </a:extLst>
            </p:cNvPr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276C7C29-9B85-44E5-A7D7-84BFD915808F}"/>
                </a:ext>
              </a:extLst>
            </p:cNvPr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C37E9118-DFAF-41A0-A835-CC7801469680}"/>
              </a:ext>
            </a:extLst>
          </p:cNvPr>
          <p:cNvSpPr/>
          <p:nvPr/>
        </p:nvSpPr>
        <p:spPr>
          <a:xfrm>
            <a:off x="9288747" y="1642847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504FC656-ADCE-4884-89B5-C7470896A1C3}"/>
              </a:ext>
            </a:extLst>
          </p:cNvPr>
          <p:cNvGrpSpPr/>
          <p:nvPr/>
        </p:nvGrpSpPr>
        <p:grpSpPr>
          <a:xfrm>
            <a:off x="10192310" y="178965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91171F93-3373-46DB-94B2-B2231912930F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280E728-46E2-43A9-A1AA-A57A05127858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964BE85-8E05-417C-9E23-3C8097DA41F5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B6A94721-5129-47C6-BB55-34241489C657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93B96EA4-74A4-4756-9AFE-0522C9C862BE}"/>
              </a:ext>
            </a:extLst>
          </p:cNvPr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EDAA996C-CAD0-4413-BA83-E6CC9A106A3A}"/>
                </a:ext>
              </a:extLst>
            </p:cNvPr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9310A15-7383-4354-B7AF-62548F2F5199}"/>
                </a:ext>
              </a:extLst>
            </p:cNvPr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2" name="图片 91">
            <a:extLst>
              <a:ext uri="{FF2B5EF4-FFF2-40B4-BE49-F238E27FC236}">
                <a16:creationId xmlns:a16="http://schemas.microsoft.com/office/drawing/2014/main" id="{889F02C7-FD02-4EEF-AD84-6193002103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6724" y="1273185"/>
            <a:ext cx="3021748" cy="3021748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56B554B9-6702-4AD6-B609-1CE7C478C4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5055" r="5187" b="14803"/>
          <a:stretch/>
        </p:blipFill>
        <p:spPr>
          <a:xfrm>
            <a:off x="9170011" y="2616208"/>
            <a:ext cx="3016194" cy="264524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20000"/>
              </a:prstClr>
            </a:outerShdw>
          </a:effectLst>
        </p:spPr>
      </p:pic>
      <p:grpSp>
        <p:nvGrpSpPr>
          <p:cNvPr id="79" name="组合 78">
            <a:extLst>
              <a:ext uri="{FF2B5EF4-FFF2-40B4-BE49-F238E27FC236}">
                <a16:creationId xmlns:a16="http://schemas.microsoft.com/office/drawing/2014/main" id="{6D7368E6-93F2-468B-9F27-0A340AEEBB78}"/>
              </a:ext>
            </a:extLst>
          </p:cNvPr>
          <p:cNvGrpSpPr/>
          <p:nvPr/>
        </p:nvGrpSpPr>
        <p:grpSpPr>
          <a:xfrm>
            <a:off x="740507" y="6156020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7439B97D-36F5-494A-B50C-182349A76DED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32C45F0-E448-4244-B663-31CD5DD5DBA6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22622660-8687-47F4-B0AC-279FA325DB52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98C2252E-941C-4AE6-A9E6-C43E1DD8D33B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3C1D370D-3C1F-4BD3-BBF5-3FDF2DB7A721}"/>
              </a:ext>
            </a:extLst>
          </p:cNvPr>
          <p:cNvGrpSpPr/>
          <p:nvPr/>
        </p:nvGrpSpPr>
        <p:grpSpPr>
          <a:xfrm>
            <a:off x="5200337" y="696305"/>
            <a:ext cx="1149345" cy="580926"/>
            <a:chOff x="3765106" y="-17180"/>
            <a:chExt cx="1609398" cy="813455"/>
          </a:xfrm>
        </p:grpSpPr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47A7B7DE-E2E1-4E33-9B4F-FDF02BD93CB3}"/>
                </a:ext>
              </a:extLst>
            </p:cNvPr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6BA94948-FA6B-4767-84D0-DBBDDA1CF1D6}"/>
                </a:ext>
              </a:extLst>
            </p:cNvPr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5" name="文本框 84">
            <a:extLst>
              <a:ext uri="{FF2B5EF4-FFF2-40B4-BE49-F238E27FC236}">
                <a16:creationId xmlns:a16="http://schemas.microsoft.com/office/drawing/2014/main" id="{579E9345-7DBD-485F-AEC5-86DD68A6BEB0}"/>
              </a:ext>
            </a:extLst>
          </p:cNvPr>
          <p:cNvSpPr txBox="1"/>
          <p:nvPr/>
        </p:nvSpPr>
        <p:spPr>
          <a:xfrm>
            <a:off x="3711604" y="3683831"/>
            <a:ext cx="527615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8800">
                <a:ln>
                  <a:solidFill>
                    <a:schemeClr val="bg1"/>
                  </a:solidFill>
                </a:ln>
                <a:solidFill>
                  <a:srgbClr val="6EAA2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&#10;" pitchFamily="2" charset="-122"/>
                <a:ea typeface="禹卫书法行书简体&#10;" pitchFamily="2" charset="-122"/>
              </a:defRPr>
            </a:lvl1pPr>
          </a:lstStyle>
          <a:p>
            <a:pPr algn="dist"/>
            <a:r>
              <a:rPr lang="zh-CN" altLang="en-US" sz="4500" b="1" dirty="0">
                <a:ln w="6350">
                  <a:noFill/>
                </a:ln>
                <a:solidFill>
                  <a:srgbClr val="20A6E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总体游戏流程介绍</a:t>
            </a:r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646D7D26-B234-4C3C-B770-19D8BFBA190E}"/>
              </a:ext>
            </a:extLst>
          </p:cNvPr>
          <p:cNvGrpSpPr/>
          <p:nvPr/>
        </p:nvGrpSpPr>
        <p:grpSpPr>
          <a:xfrm>
            <a:off x="5587724" y="2535229"/>
            <a:ext cx="1047863" cy="864000"/>
            <a:chOff x="6494436" y="1280952"/>
            <a:chExt cx="1047863" cy="864000"/>
          </a:xfrm>
        </p:grpSpPr>
        <p:sp>
          <p:nvSpPr>
            <p:cNvPr id="91" name="六边形 90">
              <a:extLst>
                <a:ext uri="{FF2B5EF4-FFF2-40B4-BE49-F238E27FC236}">
                  <a16:creationId xmlns:a16="http://schemas.microsoft.com/office/drawing/2014/main" id="{46F27DD9-62D2-4FDF-B48C-F0E3FFE79674}"/>
                </a:ext>
              </a:extLst>
            </p:cNvPr>
            <p:cNvSpPr/>
            <p:nvPr/>
          </p:nvSpPr>
          <p:spPr>
            <a:xfrm>
              <a:off x="6494436" y="1280952"/>
              <a:ext cx="1008000" cy="864000"/>
            </a:xfrm>
            <a:prstGeom prst="hexagon">
              <a:avLst/>
            </a:prstGeom>
            <a:solidFill>
              <a:srgbClr val="20A6E3"/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E0EA690D-DDEF-498B-9BC3-F3ADD3A6F253}"/>
                </a:ext>
              </a:extLst>
            </p:cNvPr>
            <p:cNvSpPr txBox="1"/>
            <p:nvPr/>
          </p:nvSpPr>
          <p:spPr>
            <a:xfrm>
              <a:off x="6633129" y="1404437"/>
              <a:ext cx="909170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l"/>
              <a:r>
                <a:rPr lang="en-US" altLang="zh-CN" sz="3900" dirty="0">
                  <a:ln w="6350"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02</a:t>
              </a:r>
              <a:endParaRPr lang="zh-CN" altLang="en-US" sz="3900" dirty="0">
                <a:ln w="6350"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19" name="任意多边形: 形状 118">
            <a:extLst>
              <a:ext uri="{FF2B5EF4-FFF2-40B4-BE49-F238E27FC236}">
                <a16:creationId xmlns:a16="http://schemas.microsoft.com/office/drawing/2014/main" id="{FDA56B1E-F8A0-4E95-8B77-62D98AD3F930}"/>
              </a:ext>
            </a:extLst>
          </p:cNvPr>
          <p:cNvSpPr/>
          <p:nvPr/>
        </p:nvSpPr>
        <p:spPr>
          <a:xfrm>
            <a:off x="6872446" y="6309320"/>
            <a:ext cx="1160086" cy="555667"/>
          </a:xfrm>
          <a:custGeom>
            <a:avLst/>
            <a:gdLst>
              <a:gd name="connsiteX0" fmla="*/ 580043 w 1160086"/>
              <a:gd name="connsiteY0" fmla="*/ 0 h 555667"/>
              <a:gd name="connsiteX1" fmla="*/ 1150979 w 1160086"/>
              <a:gd name="connsiteY1" fmla="*/ 465327 h 555667"/>
              <a:gd name="connsiteX2" fmla="*/ 1160086 w 1160086"/>
              <a:gd name="connsiteY2" fmla="*/ 555667 h 555667"/>
              <a:gd name="connsiteX3" fmla="*/ 0 w 1160086"/>
              <a:gd name="connsiteY3" fmla="*/ 555667 h 555667"/>
              <a:gd name="connsiteX4" fmla="*/ 9107 w 1160086"/>
              <a:gd name="connsiteY4" fmla="*/ 465327 h 555667"/>
              <a:gd name="connsiteX5" fmla="*/ 580043 w 1160086"/>
              <a:gd name="connsiteY5" fmla="*/ 0 h 55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0086" h="555667">
                <a:moveTo>
                  <a:pt x="580043" y="0"/>
                </a:moveTo>
                <a:cubicBezTo>
                  <a:pt x="861669" y="0"/>
                  <a:pt x="1096638" y="199766"/>
                  <a:pt x="1150979" y="465327"/>
                </a:cubicBezTo>
                <a:lnTo>
                  <a:pt x="1160086" y="555667"/>
                </a:lnTo>
                <a:lnTo>
                  <a:pt x="0" y="555667"/>
                </a:lnTo>
                <a:lnTo>
                  <a:pt x="9107" y="465327"/>
                </a:lnTo>
                <a:cubicBezTo>
                  <a:pt x="63449" y="199766"/>
                  <a:pt x="298418" y="0"/>
                  <a:pt x="580043" y="0"/>
                </a:cubicBezTo>
                <a:close/>
              </a:path>
            </a:pathLst>
          </a:cu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324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gallery dir="l"/>
      </p:transition>
    </mc:Choice>
    <mc:Fallback xmlns=""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675" decel="100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" accel="100000" fill="hold">
                                              <p:stCondLst>
                                                <p:cond delay="675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6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" presetClass="entr" presetSubtype="1" fill="hold" nodeType="afterEffect" p14:presetBounceEnd="1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6000">
                                          <p:cBhvr additive="base">
                                            <p:cTn id="22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6000">
                                          <p:cBhvr additive="base">
                                            <p:cTn id="23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675" decel="100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" accel="100000" fill="hold">
                                              <p:stCondLst>
                                                <p:cond delay="675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6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游戏场景</a:t>
              </a:r>
            </a:p>
          </p:txBody>
        </p:sp>
      </p:grp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27534AD-3927-452C-9937-4055D6CA5E61}"/>
              </a:ext>
            </a:extLst>
          </p:cNvPr>
          <p:cNvCxnSpPr>
            <a:cxnSpLocks/>
          </p:cNvCxnSpPr>
          <p:nvPr/>
        </p:nvCxnSpPr>
        <p:spPr>
          <a:xfrm>
            <a:off x="6096000" y="1809360"/>
            <a:ext cx="0" cy="48600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išḷíḋe">
            <a:extLst>
              <a:ext uri="{FF2B5EF4-FFF2-40B4-BE49-F238E27FC236}">
                <a16:creationId xmlns:a16="http://schemas.microsoft.com/office/drawing/2014/main" id="{ECE334B7-1BF1-4381-BE1F-5BA01680C44B}"/>
              </a:ext>
            </a:extLst>
          </p:cNvPr>
          <p:cNvSpPr/>
          <p:nvPr/>
        </p:nvSpPr>
        <p:spPr>
          <a:xfrm>
            <a:off x="6960096" y="1651101"/>
            <a:ext cx="1334583" cy="316518"/>
          </a:xfrm>
          <a:prstGeom prst="rect">
            <a:avLst/>
          </a:prstGeom>
          <a:solidFill>
            <a:srgbClr val="66C6F0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主页面</a:t>
            </a:r>
            <a:endParaRPr lang="id-ID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iṩliḍe">
            <a:extLst>
              <a:ext uri="{FF2B5EF4-FFF2-40B4-BE49-F238E27FC236}">
                <a16:creationId xmlns:a16="http://schemas.microsoft.com/office/drawing/2014/main" id="{46DDADDE-D240-4E30-90AD-D7B74DBE27B8}"/>
              </a:ext>
            </a:extLst>
          </p:cNvPr>
          <p:cNvGrpSpPr/>
          <p:nvPr/>
        </p:nvGrpSpPr>
        <p:grpSpPr>
          <a:xfrm>
            <a:off x="1296715" y="702602"/>
            <a:ext cx="4598638" cy="5368787"/>
            <a:chOff x="1601235" y="-36681"/>
            <a:chExt cx="3710584" cy="2619650"/>
          </a:xfrm>
        </p:grpSpPr>
        <p:sp>
          <p:nvSpPr>
            <p:cNvPr id="25" name="išḷíḋe">
              <a:extLst>
                <a:ext uri="{FF2B5EF4-FFF2-40B4-BE49-F238E27FC236}">
                  <a16:creationId xmlns:a16="http://schemas.microsoft.com/office/drawing/2014/main" id="{BBCC13C7-C517-4C1B-81DF-BFC3BD8CE1A1}"/>
                </a:ext>
              </a:extLst>
            </p:cNvPr>
            <p:cNvSpPr/>
            <p:nvPr/>
          </p:nvSpPr>
          <p:spPr>
            <a:xfrm>
              <a:off x="1601235" y="-36681"/>
              <a:ext cx="1214771" cy="19672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视频场景</a:t>
              </a:r>
              <a:endParaRPr lang="id-ID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íṩlîďê">
              <a:extLst>
                <a:ext uri="{FF2B5EF4-FFF2-40B4-BE49-F238E27FC236}">
                  <a16:creationId xmlns:a16="http://schemas.microsoft.com/office/drawing/2014/main" id="{EB5319BD-1015-466D-BC21-6C1295472886}"/>
                </a:ext>
              </a:extLst>
            </p:cNvPr>
            <p:cNvSpPr/>
            <p:nvPr/>
          </p:nvSpPr>
          <p:spPr bwMode="auto">
            <a:xfrm>
              <a:off x="1644341" y="1877157"/>
              <a:ext cx="3667478" cy="705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en-US" altLang="zh-CN" sz="1300" spc="1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椭圆 31">
            <a:extLst>
              <a:ext uri="{FF2B5EF4-FFF2-40B4-BE49-F238E27FC236}">
                <a16:creationId xmlns:a16="http://schemas.microsoft.com/office/drawing/2014/main" id="{7CBA5E92-1D20-42BA-913A-0E555EEB69ED}"/>
              </a:ext>
            </a:extLst>
          </p:cNvPr>
          <p:cNvSpPr/>
          <p:nvPr/>
        </p:nvSpPr>
        <p:spPr>
          <a:xfrm>
            <a:off x="5932255" y="2308726"/>
            <a:ext cx="360000" cy="360000"/>
          </a:xfrm>
          <a:prstGeom prst="ellipse">
            <a:avLst/>
          </a:prstGeom>
          <a:solidFill>
            <a:srgbClr val="66C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308D4324-DE05-40B1-A855-594DC3549B0C}"/>
              </a:ext>
            </a:extLst>
          </p:cNvPr>
          <p:cNvSpPr/>
          <p:nvPr/>
        </p:nvSpPr>
        <p:spPr>
          <a:xfrm>
            <a:off x="5936649" y="4857507"/>
            <a:ext cx="360000" cy="360000"/>
          </a:xfrm>
          <a:prstGeom prst="ellipse">
            <a:avLst/>
          </a:prstGeom>
          <a:solidFill>
            <a:srgbClr val="66C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5AAABCE-A173-4634-89F1-BB9566C2E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863" y="1216027"/>
            <a:ext cx="3799701" cy="213733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16678A8-1250-4F28-B5B2-2D498C5F9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552" y="2287446"/>
            <a:ext cx="5190138" cy="2919453"/>
          </a:xfrm>
          <a:prstGeom prst="rect">
            <a:avLst/>
          </a:prstGeom>
        </p:spPr>
      </p:pic>
      <p:sp>
        <p:nvSpPr>
          <p:cNvPr id="21" name="išḷíḋe">
            <a:extLst>
              <a:ext uri="{FF2B5EF4-FFF2-40B4-BE49-F238E27FC236}">
                <a16:creationId xmlns:a16="http://schemas.microsoft.com/office/drawing/2014/main" id="{16B582E7-6DF9-44C3-AA7D-D02A52F6505B}"/>
              </a:ext>
            </a:extLst>
          </p:cNvPr>
          <p:cNvSpPr/>
          <p:nvPr/>
        </p:nvSpPr>
        <p:spPr>
          <a:xfrm>
            <a:off x="977622" y="5997139"/>
            <a:ext cx="1334583" cy="316518"/>
          </a:xfrm>
          <a:prstGeom prst="rect">
            <a:avLst/>
          </a:prstGeom>
          <a:solidFill>
            <a:srgbClr val="66C6F0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游戏页面</a:t>
            </a:r>
            <a:endParaRPr lang="id-ID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B2E7E118-9A4F-4074-9B91-828B9428B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622" y="3463604"/>
            <a:ext cx="4439809" cy="249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1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75EA97A-F777-4B6E-B898-2792ED449C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C5763323-F75F-473B-8CEE-3A3F4112AF1D}"/>
              </a:ext>
            </a:extLst>
          </p:cNvPr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FDE00B3E-84DA-40C6-826E-E8B0D97476AF}"/>
                </a:ext>
              </a:extLst>
            </p:cNvPr>
            <p:cNvCxnSpPr>
              <a:cxnSpLocks/>
            </p:cNvCxnSpPr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C07B5166-5C07-41D3-BD85-F3B9B1EEBCDE}"/>
                </a:ext>
              </a:extLst>
            </p:cNvPr>
            <p:cNvCxnSpPr>
              <a:cxnSpLocks/>
            </p:cNvCxnSpPr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9264CD1C-D629-4EDE-ABCF-7ACDFF350616}"/>
                </a:ext>
              </a:extLst>
            </p:cNvPr>
            <p:cNvCxnSpPr>
              <a:cxnSpLocks/>
            </p:cNvCxnSpPr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7D7325D-17E4-4307-BF2C-E1083ABF8494}"/>
                </a:ext>
              </a:extLst>
            </p:cNvPr>
            <p:cNvCxnSpPr>
              <a:cxnSpLocks/>
            </p:cNvCxnSpPr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A4C10F3A-7FC6-4B80-93C2-0DF3D59AD8EC}"/>
                </a:ext>
              </a:extLst>
            </p:cNvPr>
            <p:cNvCxnSpPr>
              <a:cxnSpLocks/>
            </p:cNvCxnSpPr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71548C4-3EFA-4F45-A497-F0CC775F54C2}"/>
                </a:ext>
              </a:extLst>
            </p:cNvPr>
            <p:cNvCxnSpPr>
              <a:cxnSpLocks/>
            </p:cNvCxnSpPr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4F4A04C-57D8-4E0C-B080-B5E1C0AFEAF1}"/>
                </a:ext>
              </a:extLst>
            </p:cNvPr>
            <p:cNvCxnSpPr>
              <a:cxnSpLocks/>
            </p:cNvCxnSpPr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0603561B-6F70-4E78-A26A-DAD59EC465F6}"/>
                </a:ext>
              </a:extLst>
            </p:cNvPr>
            <p:cNvCxnSpPr>
              <a:cxnSpLocks/>
            </p:cNvCxnSpPr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225F20F-0A5C-4D24-8206-1C69E280145F}"/>
                </a:ext>
              </a:extLst>
            </p:cNvPr>
            <p:cNvCxnSpPr>
              <a:cxnSpLocks/>
            </p:cNvCxnSpPr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1154D41-5719-4DD6-8D6E-CFD48E23A811}"/>
                </a:ext>
              </a:extLst>
            </p:cNvPr>
            <p:cNvCxnSpPr>
              <a:cxnSpLocks/>
            </p:cNvCxnSpPr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267FE65F-4034-4421-A531-28DB16F9F7CA}"/>
                </a:ext>
              </a:extLst>
            </p:cNvPr>
            <p:cNvCxnSpPr>
              <a:cxnSpLocks/>
            </p:cNvCxnSpPr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E415AC3F-8A1C-45AC-B33F-04372D0CF27B}"/>
                </a:ext>
              </a:extLst>
            </p:cNvPr>
            <p:cNvCxnSpPr>
              <a:cxnSpLocks/>
            </p:cNvCxnSpPr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F941566-0E63-467E-BA03-54DDF52F2855}"/>
                </a:ext>
              </a:extLst>
            </p:cNvPr>
            <p:cNvCxnSpPr>
              <a:cxnSpLocks/>
            </p:cNvCxnSpPr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1CEF33D8-91DC-47A3-B312-D0D198D07C4A}"/>
                </a:ext>
              </a:extLst>
            </p:cNvPr>
            <p:cNvCxnSpPr>
              <a:cxnSpLocks/>
            </p:cNvCxnSpPr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B670A93D-2B0C-4C58-A99A-A9ECDA65745B}"/>
                </a:ext>
              </a:extLst>
            </p:cNvPr>
            <p:cNvCxnSpPr>
              <a:cxnSpLocks/>
            </p:cNvCxnSpPr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10C347-DAFD-4C70-82A7-62763377AEEA}"/>
                </a:ext>
              </a:extLst>
            </p:cNvPr>
            <p:cNvCxnSpPr>
              <a:cxnSpLocks/>
            </p:cNvCxnSpPr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070B701C-1824-44D0-93F5-54600EE7C743}"/>
                </a:ext>
              </a:extLst>
            </p:cNvPr>
            <p:cNvCxnSpPr>
              <a:cxnSpLocks/>
            </p:cNvCxnSpPr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FCEF345-F2C6-43A7-B7ED-88A761429743}"/>
                </a:ext>
              </a:extLst>
            </p:cNvPr>
            <p:cNvCxnSpPr>
              <a:cxnSpLocks/>
            </p:cNvCxnSpPr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A957241-2A6F-4B1E-B975-10E1F798AF9C}"/>
                </a:ext>
              </a:extLst>
            </p:cNvPr>
            <p:cNvCxnSpPr>
              <a:cxnSpLocks/>
            </p:cNvCxnSpPr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32B5FC82-6832-450D-9B63-C17359B686C5}"/>
                </a:ext>
              </a:extLst>
            </p:cNvPr>
            <p:cNvCxnSpPr>
              <a:cxnSpLocks/>
            </p:cNvCxnSpPr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EE184A24-0C29-427D-9138-3B982166DBEF}"/>
                </a:ext>
              </a:extLst>
            </p:cNvPr>
            <p:cNvCxnSpPr>
              <a:cxnSpLocks/>
            </p:cNvCxnSpPr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16BC6A4-A1D4-44A5-AD80-915F929D611B}"/>
                </a:ext>
              </a:extLst>
            </p:cNvPr>
            <p:cNvCxnSpPr>
              <a:cxnSpLocks/>
            </p:cNvCxnSpPr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3A9A6AA7-99DC-4114-8EB8-836814094C09}"/>
                </a:ext>
              </a:extLst>
            </p:cNvPr>
            <p:cNvCxnSpPr>
              <a:cxnSpLocks/>
            </p:cNvCxnSpPr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475CED10-6B2E-47DE-9B58-591D3EEB79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C4081350-EC15-45E8-AE3B-0747400039F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75787335-33BD-441B-9494-7FFC0575D7F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49022F24-4F78-4A37-8E31-A761E8E536B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1C5E08D-9E71-47DA-855E-852391E0C7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8C381032-028F-4A0F-A735-7C73C8FE35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03213EFE-94DB-47B7-B825-A518F170AC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A1DAE98A-6829-4868-983E-D67A0942D9E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8DCED96B-6F45-4506-B50B-CEC5EB561A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8F65DDA-F9DC-4D92-B156-31787DBDFB0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6A454DE-E05F-44FC-AE95-0AEAA9F3880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82A08356-8714-4B65-8ED1-8021B002B6D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C969E174-FB1D-4024-930D-0DA271D3E9CB}"/>
              </a:ext>
            </a:extLst>
          </p:cNvPr>
          <p:cNvGrpSpPr/>
          <p:nvPr/>
        </p:nvGrpSpPr>
        <p:grpSpPr>
          <a:xfrm>
            <a:off x="2531556" y="1992013"/>
            <a:ext cx="7192846" cy="3269435"/>
            <a:chOff x="1061658" y="942543"/>
            <a:chExt cx="10137805" cy="4756210"/>
          </a:xfrm>
        </p:grpSpPr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AB00BD65-358C-4DB3-8A63-645E9747FFF5}"/>
                </a:ext>
              </a:extLst>
            </p:cNvPr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276C7C29-9B85-44E5-A7D7-84BFD915808F}"/>
                </a:ext>
              </a:extLst>
            </p:cNvPr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C37E9118-DFAF-41A0-A835-CC7801469680}"/>
              </a:ext>
            </a:extLst>
          </p:cNvPr>
          <p:cNvSpPr/>
          <p:nvPr/>
        </p:nvSpPr>
        <p:spPr>
          <a:xfrm>
            <a:off x="9288747" y="1642847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504FC656-ADCE-4884-89B5-C7470896A1C3}"/>
              </a:ext>
            </a:extLst>
          </p:cNvPr>
          <p:cNvGrpSpPr/>
          <p:nvPr/>
        </p:nvGrpSpPr>
        <p:grpSpPr>
          <a:xfrm>
            <a:off x="10192310" y="178965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91171F93-3373-46DB-94B2-B2231912930F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280E728-46E2-43A9-A1AA-A57A05127858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964BE85-8E05-417C-9E23-3C8097DA41F5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B6A94721-5129-47C6-BB55-34241489C657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93B96EA4-74A4-4756-9AFE-0522C9C862BE}"/>
              </a:ext>
            </a:extLst>
          </p:cNvPr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EDAA996C-CAD0-4413-BA83-E6CC9A106A3A}"/>
                </a:ext>
              </a:extLst>
            </p:cNvPr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9310A15-7383-4354-B7AF-62548F2F5199}"/>
                </a:ext>
              </a:extLst>
            </p:cNvPr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2" name="图片 91">
            <a:extLst>
              <a:ext uri="{FF2B5EF4-FFF2-40B4-BE49-F238E27FC236}">
                <a16:creationId xmlns:a16="http://schemas.microsoft.com/office/drawing/2014/main" id="{889F02C7-FD02-4EEF-AD84-6193002103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6724" y="1273185"/>
            <a:ext cx="3021748" cy="3021748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56B554B9-6702-4AD6-B609-1CE7C478C4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5055" r="5187" b="14803"/>
          <a:stretch/>
        </p:blipFill>
        <p:spPr>
          <a:xfrm>
            <a:off x="9170011" y="2616208"/>
            <a:ext cx="3016194" cy="264524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20000"/>
              </a:prstClr>
            </a:outerShdw>
          </a:effectLst>
        </p:spPr>
      </p:pic>
      <p:grpSp>
        <p:nvGrpSpPr>
          <p:cNvPr id="79" name="组合 78">
            <a:extLst>
              <a:ext uri="{FF2B5EF4-FFF2-40B4-BE49-F238E27FC236}">
                <a16:creationId xmlns:a16="http://schemas.microsoft.com/office/drawing/2014/main" id="{6D7368E6-93F2-468B-9F27-0A340AEEBB78}"/>
              </a:ext>
            </a:extLst>
          </p:cNvPr>
          <p:cNvGrpSpPr/>
          <p:nvPr/>
        </p:nvGrpSpPr>
        <p:grpSpPr>
          <a:xfrm>
            <a:off x="740507" y="6156020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7439B97D-36F5-494A-B50C-182349A76DED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32C45F0-E448-4244-B663-31CD5DD5DBA6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22622660-8687-47F4-B0AC-279FA325DB52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98C2252E-941C-4AE6-A9E6-C43E1DD8D33B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3C1D370D-3C1F-4BD3-BBF5-3FDF2DB7A721}"/>
              </a:ext>
            </a:extLst>
          </p:cNvPr>
          <p:cNvGrpSpPr/>
          <p:nvPr/>
        </p:nvGrpSpPr>
        <p:grpSpPr>
          <a:xfrm>
            <a:off x="5200337" y="696305"/>
            <a:ext cx="1149345" cy="580926"/>
            <a:chOff x="3765106" y="-17180"/>
            <a:chExt cx="1609398" cy="813455"/>
          </a:xfrm>
        </p:grpSpPr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47A7B7DE-E2E1-4E33-9B4F-FDF02BD93CB3}"/>
                </a:ext>
              </a:extLst>
            </p:cNvPr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6BA94948-FA6B-4767-84D0-DBBDDA1CF1D6}"/>
                </a:ext>
              </a:extLst>
            </p:cNvPr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5" name="文本框 84">
            <a:extLst>
              <a:ext uri="{FF2B5EF4-FFF2-40B4-BE49-F238E27FC236}">
                <a16:creationId xmlns:a16="http://schemas.microsoft.com/office/drawing/2014/main" id="{579E9345-7DBD-485F-AEC5-86DD68A6BEB0}"/>
              </a:ext>
            </a:extLst>
          </p:cNvPr>
          <p:cNvSpPr txBox="1"/>
          <p:nvPr/>
        </p:nvSpPr>
        <p:spPr>
          <a:xfrm>
            <a:off x="4214333" y="3611152"/>
            <a:ext cx="3643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8800">
                <a:ln>
                  <a:solidFill>
                    <a:schemeClr val="bg1"/>
                  </a:solidFill>
                </a:ln>
                <a:solidFill>
                  <a:srgbClr val="6EAA2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&#10;" pitchFamily="2" charset="-122"/>
                <a:ea typeface="禹卫书法行书简体&#10;" pitchFamily="2" charset="-122"/>
              </a:defRPr>
            </a:lvl1pPr>
          </a:lstStyle>
          <a:p>
            <a:pPr algn="dist"/>
            <a:r>
              <a:rPr lang="zh-CN" altLang="en-US" sz="4800" dirty="0">
                <a:ln w="6350">
                  <a:noFill/>
                </a:ln>
                <a:solidFill>
                  <a:srgbClr val="20A6E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系统功能</a:t>
            </a:r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646D7D26-B234-4C3C-B770-19D8BFBA190E}"/>
              </a:ext>
            </a:extLst>
          </p:cNvPr>
          <p:cNvGrpSpPr/>
          <p:nvPr/>
        </p:nvGrpSpPr>
        <p:grpSpPr>
          <a:xfrm>
            <a:off x="5587724" y="2535229"/>
            <a:ext cx="1047863" cy="864000"/>
            <a:chOff x="6494436" y="1280952"/>
            <a:chExt cx="1047863" cy="864000"/>
          </a:xfrm>
        </p:grpSpPr>
        <p:sp>
          <p:nvSpPr>
            <p:cNvPr id="91" name="六边形 90">
              <a:extLst>
                <a:ext uri="{FF2B5EF4-FFF2-40B4-BE49-F238E27FC236}">
                  <a16:creationId xmlns:a16="http://schemas.microsoft.com/office/drawing/2014/main" id="{46F27DD9-62D2-4FDF-B48C-F0E3FFE79674}"/>
                </a:ext>
              </a:extLst>
            </p:cNvPr>
            <p:cNvSpPr/>
            <p:nvPr/>
          </p:nvSpPr>
          <p:spPr>
            <a:xfrm>
              <a:off x="6494436" y="1280952"/>
              <a:ext cx="1008000" cy="864000"/>
            </a:xfrm>
            <a:prstGeom prst="hexagon">
              <a:avLst/>
            </a:prstGeom>
            <a:solidFill>
              <a:srgbClr val="20A6E3"/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E0EA690D-DDEF-498B-9BC3-F3ADD3A6F253}"/>
                </a:ext>
              </a:extLst>
            </p:cNvPr>
            <p:cNvSpPr txBox="1"/>
            <p:nvPr/>
          </p:nvSpPr>
          <p:spPr>
            <a:xfrm>
              <a:off x="6633129" y="1404437"/>
              <a:ext cx="909170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l"/>
              <a:r>
                <a:rPr lang="en-US" altLang="zh-CN" sz="3900" dirty="0">
                  <a:ln w="6350"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03</a:t>
              </a:r>
              <a:endParaRPr lang="zh-CN" altLang="en-US" sz="3900" dirty="0">
                <a:ln w="6350"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19" name="任意多边形: 形状 118">
            <a:extLst>
              <a:ext uri="{FF2B5EF4-FFF2-40B4-BE49-F238E27FC236}">
                <a16:creationId xmlns:a16="http://schemas.microsoft.com/office/drawing/2014/main" id="{FDA56B1E-F8A0-4E95-8B77-62D98AD3F930}"/>
              </a:ext>
            </a:extLst>
          </p:cNvPr>
          <p:cNvSpPr/>
          <p:nvPr/>
        </p:nvSpPr>
        <p:spPr>
          <a:xfrm>
            <a:off x="6872446" y="6309320"/>
            <a:ext cx="1160086" cy="555667"/>
          </a:xfrm>
          <a:custGeom>
            <a:avLst/>
            <a:gdLst>
              <a:gd name="connsiteX0" fmla="*/ 580043 w 1160086"/>
              <a:gd name="connsiteY0" fmla="*/ 0 h 555667"/>
              <a:gd name="connsiteX1" fmla="*/ 1150979 w 1160086"/>
              <a:gd name="connsiteY1" fmla="*/ 465327 h 555667"/>
              <a:gd name="connsiteX2" fmla="*/ 1160086 w 1160086"/>
              <a:gd name="connsiteY2" fmla="*/ 555667 h 555667"/>
              <a:gd name="connsiteX3" fmla="*/ 0 w 1160086"/>
              <a:gd name="connsiteY3" fmla="*/ 555667 h 555667"/>
              <a:gd name="connsiteX4" fmla="*/ 9107 w 1160086"/>
              <a:gd name="connsiteY4" fmla="*/ 465327 h 555667"/>
              <a:gd name="connsiteX5" fmla="*/ 580043 w 1160086"/>
              <a:gd name="connsiteY5" fmla="*/ 0 h 55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0086" h="555667">
                <a:moveTo>
                  <a:pt x="580043" y="0"/>
                </a:moveTo>
                <a:cubicBezTo>
                  <a:pt x="861669" y="0"/>
                  <a:pt x="1096638" y="199766"/>
                  <a:pt x="1150979" y="465327"/>
                </a:cubicBezTo>
                <a:lnTo>
                  <a:pt x="1160086" y="555667"/>
                </a:lnTo>
                <a:lnTo>
                  <a:pt x="0" y="555667"/>
                </a:lnTo>
                <a:lnTo>
                  <a:pt x="9107" y="465327"/>
                </a:lnTo>
                <a:cubicBezTo>
                  <a:pt x="63449" y="199766"/>
                  <a:pt x="298418" y="0"/>
                  <a:pt x="580043" y="0"/>
                </a:cubicBezTo>
                <a:close/>
              </a:path>
            </a:pathLst>
          </a:cu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34991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2000">
        <p15:prstTrans prst="pageCurlDouble"/>
      </p:transition>
    </mc:Choice>
    <mc:Fallback xmlns=""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675" decel="100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" accel="100000" fill="hold">
                                              <p:stCondLst>
                                                <p:cond delay="675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6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" presetClass="entr" presetSubtype="1" fill="hold" nodeType="afterEffect" p14:presetBounceEnd="1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6000">
                                          <p:cBhvr additive="base">
                                            <p:cTn id="22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6000">
                                          <p:cBhvr additive="base">
                                            <p:cTn id="23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675" decel="100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" accel="100000" fill="hold">
                                              <p:stCondLst>
                                                <p:cond delay="675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6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 animBg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70649"/>
            <a:ext cx="3348000" cy="461665"/>
            <a:chOff x="4439816" y="770649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914852" y="770649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功能需求概述</a:t>
              </a: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249D72A6-EA41-43F0-A604-5F339F5FD034}"/>
              </a:ext>
            </a:extLst>
          </p:cNvPr>
          <p:cNvSpPr txBox="1"/>
          <p:nvPr/>
        </p:nvSpPr>
        <p:spPr>
          <a:xfrm>
            <a:off x="6399686" y="1501150"/>
            <a:ext cx="46445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i="1" spc="100" dirty="0">
                <a:solidFill>
                  <a:srgbClr val="66C6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SPORT</a:t>
            </a:r>
            <a:endParaRPr lang="zh-CN" altLang="en-US" sz="8000" i="1" spc="100" dirty="0">
              <a:solidFill>
                <a:srgbClr val="66C6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6A1B689F-5BF0-4664-8AC1-6A5122B04C6F}"/>
              </a:ext>
            </a:extLst>
          </p:cNvPr>
          <p:cNvGrpSpPr/>
          <p:nvPr/>
        </p:nvGrpSpPr>
        <p:grpSpPr>
          <a:xfrm>
            <a:off x="1030947" y="1751371"/>
            <a:ext cx="2196000" cy="550023"/>
            <a:chOff x="968566" y="1540442"/>
            <a:chExt cx="2196000" cy="550023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5F9A660-060B-40E0-93D6-F41BB2B94707}"/>
                </a:ext>
              </a:extLst>
            </p:cNvPr>
            <p:cNvSpPr/>
            <p:nvPr/>
          </p:nvSpPr>
          <p:spPr>
            <a:xfrm>
              <a:off x="1055440" y="1540442"/>
              <a:ext cx="900000" cy="72000"/>
            </a:xfrm>
            <a:prstGeom prst="rect">
              <a:avLst/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B6E96365-743D-4B9E-8027-96C309A483AE}"/>
                </a:ext>
              </a:extLst>
            </p:cNvPr>
            <p:cNvSpPr txBox="1"/>
            <p:nvPr/>
          </p:nvSpPr>
          <p:spPr>
            <a:xfrm>
              <a:off x="968566" y="1628800"/>
              <a:ext cx="21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2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FF841798-052D-4C17-AB76-A65A7B5D8301}"/>
              </a:ext>
            </a:extLst>
          </p:cNvPr>
          <p:cNvSpPr/>
          <p:nvPr/>
        </p:nvSpPr>
        <p:spPr>
          <a:xfrm>
            <a:off x="956131" y="2924944"/>
            <a:ext cx="4693805" cy="316835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026C0D81-B756-4E96-BE4F-FCE778FA0B76}"/>
              </a:ext>
            </a:extLst>
          </p:cNvPr>
          <p:cNvGrpSpPr/>
          <p:nvPr/>
        </p:nvGrpSpPr>
        <p:grpSpPr>
          <a:xfrm>
            <a:off x="6221764" y="2398942"/>
            <a:ext cx="2520280" cy="3816424"/>
            <a:chOff x="1559496" y="1785241"/>
            <a:chExt cx="2520280" cy="3816424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B802602C-0745-4BBE-9AA7-07F875F7A5DC}"/>
                </a:ext>
              </a:extLst>
            </p:cNvPr>
            <p:cNvGrpSpPr/>
            <p:nvPr/>
          </p:nvGrpSpPr>
          <p:grpSpPr>
            <a:xfrm>
              <a:off x="1559496" y="1785241"/>
              <a:ext cx="2520280" cy="3816424"/>
              <a:chOff x="1559496" y="1785241"/>
              <a:chExt cx="2520280" cy="3816424"/>
            </a:xfrm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2FBB5F8E-BD99-4CE1-9B5B-C4497E590C5C}"/>
                  </a:ext>
                </a:extLst>
              </p:cNvPr>
              <p:cNvSpPr/>
              <p:nvPr/>
            </p:nvSpPr>
            <p:spPr>
              <a:xfrm>
                <a:off x="1559496" y="1785241"/>
                <a:ext cx="2520280" cy="3816424"/>
              </a:xfrm>
              <a:prstGeom prst="roundRect">
                <a:avLst>
                  <a:gd name="adj" fmla="val 910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5B09203D-7633-4495-BE2F-80DB9F157022}"/>
                  </a:ext>
                </a:extLst>
              </p:cNvPr>
              <p:cNvSpPr/>
              <p:nvPr/>
            </p:nvSpPr>
            <p:spPr>
              <a:xfrm>
                <a:off x="1559496" y="4924101"/>
                <a:ext cx="2520280" cy="677564"/>
              </a:xfrm>
              <a:custGeom>
                <a:avLst/>
                <a:gdLst>
                  <a:gd name="connsiteX0" fmla="*/ 0 w 2520280"/>
                  <a:gd name="connsiteY0" fmla="*/ 0 h 677564"/>
                  <a:gd name="connsiteX1" fmla="*/ 229547 w 2520280"/>
                  <a:gd name="connsiteY1" fmla="*/ 229547 h 677564"/>
                  <a:gd name="connsiteX2" fmla="*/ 2290733 w 2520280"/>
                  <a:gd name="connsiteY2" fmla="*/ 229547 h 677564"/>
                  <a:gd name="connsiteX3" fmla="*/ 2520280 w 2520280"/>
                  <a:gd name="connsiteY3" fmla="*/ 0 h 677564"/>
                  <a:gd name="connsiteX4" fmla="*/ 2520280 w 2520280"/>
                  <a:gd name="connsiteY4" fmla="*/ 448017 h 677564"/>
                  <a:gd name="connsiteX5" fmla="*/ 2290733 w 2520280"/>
                  <a:gd name="connsiteY5" fmla="*/ 677564 h 677564"/>
                  <a:gd name="connsiteX6" fmla="*/ 229547 w 2520280"/>
                  <a:gd name="connsiteY6" fmla="*/ 677564 h 677564"/>
                  <a:gd name="connsiteX7" fmla="*/ 0 w 2520280"/>
                  <a:gd name="connsiteY7" fmla="*/ 448017 h 677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20280" h="677564">
                    <a:moveTo>
                      <a:pt x="0" y="0"/>
                    </a:moveTo>
                    <a:cubicBezTo>
                      <a:pt x="0" y="126775"/>
                      <a:pt x="102772" y="229547"/>
                      <a:pt x="229547" y="229547"/>
                    </a:cubicBezTo>
                    <a:lnTo>
                      <a:pt x="2290733" y="229547"/>
                    </a:lnTo>
                    <a:cubicBezTo>
                      <a:pt x="2417508" y="229547"/>
                      <a:pt x="2520280" y="126775"/>
                      <a:pt x="2520280" y="0"/>
                    </a:cubicBezTo>
                    <a:lnTo>
                      <a:pt x="2520280" y="448017"/>
                    </a:lnTo>
                    <a:cubicBezTo>
                      <a:pt x="2520280" y="574792"/>
                      <a:pt x="2417508" y="677564"/>
                      <a:pt x="2290733" y="677564"/>
                    </a:cubicBezTo>
                    <a:lnTo>
                      <a:pt x="229547" y="677564"/>
                    </a:lnTo>
                    <a:cubicBezTo>
                      <a:pt x="102772" y="677564"/>
                      <a:pt x="0" y="574792"/>
                      <a:pt x="0" y="448017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iṩliḍe">
              <a:extLst>
                <a:ext uri="{FF2B5EF4-FFF2-40B4-BE49-F238E27FC236}">
                  <a16:creationId xmlns:a16="http://schemas.microsoft.com/office/drawing/2014/main" id="{D4458EC4-A868-4709-AA1F-64900650920C}"/>
                </a:ext>
              </a:extLst>
            </p:cNvPr>
            <p:cNvGrpSpPr/>
            <p:nvPr/>
          </p:nvGrpSpPr>
          <p:grpSpPr>
            <a:xfrm>
              <a:off x="1937718" y="2168550"/>
              <a:ext cx="2054621" cy="2574599"/>
              <a:chOff x="1911467" y="1618012"/>
              <a:chExt cx="4268282" cy="2574599"/>
            </a:xfrm>
          </p:grpSpPr>
          <p:sp>
            <p:nvSpPr>
              <p:cNvPr id="20" name="išḷíḋe">
                <a:extLst>
                  <a:ext uri="{FF2B5EF4-FFF2-40B4-BE49-F238E27FC236}">
                    <a16:creationId xmlns:a16="http://schemas.microsoft.com/office/drawing/2014/main" id="{2C3902A7-19F8-4CA2-AC4C-B616E58CB7B4}"/>
                  </a:ext>
                </a:extLst>
              </p:cNvPr>
              <p:cNvSpPr/>
              <p:nvPr/>
            </p:nvSpPr>
            <p:spPr>
              <a:xfrm>
                <a:off x="2199975" y="1618012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剧情介绍</a:t>
                </a:r>
                <a:endParaRPr lang="id-ID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íṩlîďê">
                <a:extLst>
                  <a:ext uri="{FF2B5EF4-FFF2-40B4-BE49-F238E27FC236}">
                    <a16:creationId xmlns:a16="http://schemas.microsoft.com/office/drawing/2014/main" id="{1D909650-3687-481E-B4B1-693FD3436A4E}"/>
                  </a:ext>
                </a:extLst>
              </p:cNvPr>
              <p:cNvSpPr/>
              <p:nvPr/>
            </p:nvSpPr>
            <p:spPr bwMode="auto">
              <a:xfrm>
                <a:off x="1911467" y="2152111"/>
                <a:ext cx="4268282" cy="20405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210000"/>
                  </a:lnSpc>
                </a:pPr>
                <a:r>
                  <a:rPr lang="zh-CN" altLang="en-US" sz="16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本游戏以冬奥会为背景，游戏开始会播放一段激情滑雪视频</a:t>
                </a:r>
                <a:endParaRPr lang="en-US" altLang="zh-CN" sz="1600" spc="1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3F43A0D-DCE1-42AC-90E8-E80C1D2E11D6}"/>
              </a:ext>
            </a:extLst>
          </p:cNvPr>
          <p:cNvGrpSpPr/>
          <p:nvPr/>
        </p:nvGrpSpPr>
        <p:grpSpPr>
          <a:xfrm>
            <a:off x="9048328" y="2403196"/>
            <a:ext cx="2520280" cy="3834116"/>
            <a:chOff x="1559496" y="1767549"/>
            <a:chExt cx="2520280" cy="3834116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AAB1A453-D03F-4EC4-9989-75D1673F7824}"/>
                </a:ext>
              </a:extLst>
            </p:cNvPr>
            <p:cNvGrpSpPr/>
            <p:nvPr/>
          </p:nvGrpSpPr>
          <p:grpSpPr>
            <a:xfrm>
              <a:off x="1559496" y="1767549"/>
              <a:ext cx="2520280" cy="3834116"/>
              <a:chOff x="1559496" y="1767549"/>
              <a:chExt cx="2520280" cy="3834116"/>
            </a:xfrm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31" name="矩形: 圆角 30">
                <a:extLst>
                  <a:ext uri="{FF2B5EF4-FFF2-40B4-BE49-F238E27FC236}">
                    <a16:creationId xmlns:a16="http://schemas.microsoft.com/office/drawing/2014/main" id="{F723279D-3182-4DDE-83ED-2C4C2D36B16C}"/>
                  </a:ext>
                </a:extLst>
              </p:cNvPr>
              <p:cNvSpPr/>
              <p:nvPr/>
            </p:nvSpPr>
            <p:spPr>
              <a:xfrm>
                <a:off x="1559496" y="1767549"/>
                <a:ext cx="2520280" cy="3816424"/>
              </a:xfrm>
              <a:prstGeom prst="roundRect">
                <a:avLst>
                  <a:gd name="adj" fmla="val 910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3EE90EB6-D182-4489-800F-61C7266F4776}"/>
                  </a:ext>
                </a:extLst>
              </p:cNvPr>
              <p:cNvSpPr/>
              <p:nvPr/>
            </p:nvSpPr>
            <p:spPr>
              <a:xfrm>
                <a:off x="1559496" y="4924101"/>
                <a:ext cx="2520280" cy="677564"/>
              </a:xfrm>
              <a:custGeom>
                <a:avLst/>
                <a:gdLst>
                  <a:gd name="connsiteX0" fmla="*/ 0 w 2520280"/>
                  <a:gd name="connsiteY0" fmla="*/ 0 h 677564"/>
                  <a:gd name="connsiteX1" fmla="*/ 229547 w 2520280"/>
                  <a:gd name="connsiteY1" fmla="*/ 229547 h 677564"/>
                  <a:gd name="connsiteX2" fmla="*/ 2290733 w 2520280"/>
                  <a:gd name="connsiteY2" fmla="*/ 229547 h 677564"/>
                  <a:gd name="connsiteX3" fmla="*/ 2520280 w 2520280"/>
                  <a:gd name="connsiteY3" fmla="*/ 0 h 677564"/>
                  <a:gd name="connsiteX4" fmla="*/ 2520280 w 2520280"/>
                  <a:gd name="connsiteY4" fmla="*/ 448017 h 677564"/>
                  <a:gd name="connsiteX5" fmla="*/ 2290733 w 2520280"/>
                  <a:gd name="connsiteY5" fmla="*/ 677564 h 677564"/>
                  <a:gd name="connsiteX6" fmla="*/ 229547 w 2520280"/>
                  <a:gd name="connsiteY6" fmla="*/ 677564 h 677564"/>
                  <a:gd name="connsiteX7" fmla="*/ 0 w 2520280"/>
                  <a:gd name="connsiteY7" fmla="*/ 448017 h 677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20280" h="677564">
                    <a:moveTo>
                      <a:pt x="0" y="0"/>
                    </a:moveTo>
                    <a:cubicBezTo>
                      <a:pt x="0" y="126775"/>
                      <a:pt x="102772" y="229547"/>
                      <a:pt x="229547" y="229547"/>
                    </a:cubicBezTo>
                    <a:lnTo>
                      <a:pt x="2290733" y="229547"/>
                    </a:lnTo>
                    <a:cubicBezTo>
                      <a:pt x="2417508" y="229547"/>
                      <a:pt x="2520280" y="126775"/>
                      <a:pt x="2520280" y="0"/>
                    </a:cubicBezTo>
                    <a:lnTo>
                      <a:pt x="2520280" y="448017"/>
                    </a:lnTo>
                    <a:cubicBezTo>
                      <a:pt x="2520280" y="574792"/>
                      <a:pt x="2417508" y="677564"/>
                      <a:pt x="2290733" y="677564"/>
                    </a:cubicBezTo>
                    <a:lnTo>
                      <a:pt x="229547" y="677564"/>
                    </a:lnTo>
                    <a:cubicBezTo>
                      <a:pt x="102772" y="677564"/>
                      <a:pt x="0" y="574792"/>
                      <a:pt x="0" y="448017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iṩliḍe">
              <a:extLst>
                <a:ext uri="{FF2B5EF4-FFF2-40B4-BE49-F238E27FC236}">
                  <a16:creationId xmlns:a16="http://schemas.microsoft.com/office/drawing/2014/main" id="{A9265F6C-5AC2-4CA1-8BBF-F24C943E48A1}"/>
                </a:ext>
              </a:extLst>
            </p:cNvPr>
            <p:cNvGrpSpPr/>
            <p:nvPr/>
          </p:nvGrpSpPr>
          <p:grpSpPr>
            <a:xfrm>
              <a:off x="1922025" y="2167270"/>
              <a:ext cx="2054621" cy="2553933"/>
              <a:chOff x="1878865" y="1616732"/>
              <a:chExt cx="4268282" cy="2553933"/>
            </a:xfrm>
          </p:grpSpPr>
          <p:sp>
            <p:nvSpPr>
              <p:cNvPr id="29" name="išḷíḋe">
                <a:extLst>
                  <a:ext uri="{FF2B5EF4-FFF2-40B4-BE49-F238E27FC236}">
                    <a16:creationId xmlns:a16="http://schemas.microsoft.com/office/drawing/2014/main" id="{0F74605C-AD96-449C-B493-2A18109E2602}"/>
                  </a:ext>
                </a:extLst>
              </p:cNvPr>
              <p:cNvSpPr/>
              <p:nvPr/>
            </p:nvSpPr>
            <p:spPr>
              <a:xfrm>
                <a:off x="2139192" y="1616732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游戏暂停</a:t>
                </a:r>
                <a:endParaRPr lang="id-ID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íṩlîďê">
                <a:extLst>
                  <a:ext uri="{FF2B5EF4-FFF2-40B4-BE49-F238E27FC236}">
                    <a16:creationId xmlns:a16="http://schemas.microsoft.com/office/drawing/2014/main" id="{24DB868A-31C0-4225-892E-287BB6E5EEA2}"/>
                  </a:ext>
                </a:extLst>
              </p:cNvPr>
              <p:cNvSpPr/>
              <p:nvPr/>
            </p:nvSpPr>
            <p:spPr bwMode="auto">
              <a:xfrm>
                <a:off x="1878865" y="2117409"/>
                <a:ext cx="4268282" cy="20532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210000"/>
                  </a:lnSpc>
                </a:pPr>
                <a:r>
                  <a:rPr lang="zh-CN" altLang="en-US" sz="16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游戏中玩家可以暂停游戏，然后可以选择继续，从来，回到主页面</a:t>
                </a:r>
                <a:endParaRPr lang="en-US" altLang="zh-CN" sz="1600" spc="1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3" name="矩形 32">
            <a:extLst>
              <a:ext uri="{FF2B5EF4-FFF2-40B4-BE49-F238E27FC236}">
                <a16:creationId xmlns:a16="http://schemas.microsoft.com/office/drawing/2014/main" id="{47D71FAF-21A7-47AA-858D-0D768479DEEC}"/>
              </a:ext>
            </a:extLst>
          </p:cNvPr>
          <p:cNvSpPr/>
          <p:nvPr/>
        </p:nvSpPr>
        <p:spPr>
          <a:xfrm>
            <a:off x="956131" y="2336394"/>
            <a:ext cx="4693805" cy="1179439"/>
          </a:xfrm>
          <a:prstGeom prst="rect">
            <a:avLst/>
          </a:prstGeom>
          <a:solidFill>
            <a:srgbClr val="66C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ysClr val="windowText" lastClr="000000"/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7E0AFE9-AEA2-4CB6-B7C8-DE027606BAA3}"/>
              </a:ext>
            </a:extLst>
          </p:cNvPr>
          <p:cNvSpPr txBox="1"/>
          <p:nvPr/>
        </p:nvSpPr>
        <p:spPr>
          <a:xfrm>
            <a:off x="1382472" y="2567227"/>
            <a:ext cx="384112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500" spc="300" dirty="0">
                <a:solidFill>
                  <a:schemeClr val="bg1"/>
                </a:solidFill>
                <a:latin typeface="汉仪综艺体简" panose="02010609000101010101" pitchFamily="49" charset="-122"/>
                <a:ea typeface="汉仪综艺体简" panose="02010609000101010101" pitchFamily="49" charset="-122"/>
                <a:cs typeface="+mn-ea"/>
                <a:sym typeface="微软雅黑" panose="020B0503020204020204" pitchFamily="34" charset="-122"/>
              </a:rPr>
              <a:t>刺激滑雪</a:t>
            </a:r>
          </a:p>
        </p:txBody>
      </p:sp>
    </p:spTree>
    <p:extLst>
      <p:ext uri="{BB962C8B-B14F-4D97-AF65-F5344CB8AC3E}">
        <p14:creationId xmlns:p14="http://schemas.microsoft.com/office/powerpoint/2010/main" val="2455807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2000">
        <p15:prstTrans prst="pageCurlDouble"/>
      </p:transition>
    </mc:Choice>
    <mc:Fallback xmlns="">
      <p:transition spd="slow" advClick="0" advTm="2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4" accel="12000" fill="hold" nodeType="after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2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2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4" accel="12000" fill="hold" nodeType="after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2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2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23" presetClass="entr" presetSubtype="3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14" grpId="0" animBg="1"/>
          <p:bldP spid="33" grpId="0" animBg="1"/>
          <p:bldP spid="3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4" accel="1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4" accel="1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23" presetClass="entr" presetSubtype="3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14" grpId="0" animBg="1"/>
          <p:bldP spid="33" grpId="0" animBg="1"/>
          <p:bldP spid="34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</a:t>
              </a:r>
              <a:r>
                <a:rPr lang="en-US" altLang="zh-CN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UI</a:t>
              </a:r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界面处理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EE87C96-8B8B-4FB5-81F4-F7BEA80DAF02}"/>
              </a:ext>
            </a:extLst>
          </p:cNvPr>
          <p:cNvGrpSpPr/>
          <p:nvPr/>
        </p:nvGrpSpPr>
        <p:grpSpPr>
          <a:xfrm>
            <a:off x="1489848" y="2120178"/>
            <a:ext cx="2267913" cy="2074197"/>
            <a:chOff x="468937" y="2419540"/>
            <a:chExt cx="2267913" cy="2074197"/>
          </a:xfrm>
        </p:grpSpPr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052A9A7B-1E2A-413A-86DA-9B13662CC2F9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游戏开始</a:t>
              </a:r>
              <a:endPara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34DC2EE-F77F-49B6-B929-BA362FDC81F8}"/>
                </a:ext>
              </a:extLst>
            </p:cNvPr>
            <p:cNvSpPr/>
            <p:nvPr/>
          </p:nvSpPr>
          <p:spPr>
            <a:xfrm>
              <a:off x="470268" y="2823664"/>
              <a:ext cx="2266582" cy="16700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15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游戏开始会播放一段视频，玩家也可选择跳过视频，未跳过视频，视频播放完，游戏会自动跳过进入主页面</a:t>
              </a:r>
              <a:endParaRPr lang="en-US" altLang="zh-CN" sz="1400" spc="15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526F3A4-2C1B-4602-BE2D-F8ED766B4DA1}"/>
              </a:ext>
            </a:extLst>
          </p:cNvPr>
          <p:cNvGrpSpPr/>
          <p:nvPr/>
        </p:nvGrpSpPr>
        <p:grpSpPr>
          <a:xfrm>
            <a:off x="1578122" y="4212155"/>
            <a:ext cx="2292559" cy="1104700"/>
            <a:chOff x="468937" y="2419540"/>
            <a:chExt cx="2292559" cy="1104700"/>
          </a:xfrm>
        </p:grpSpPr>
        <p:sp>
          <p:nvSpPr>
            <p:cNvPr id="13" name="TextBox 18">
              <a:extLst>
                <a:ext uri="{FF2B5EF4-FFF2-40B4-BE49-F238E27FC236}">
                  <a16:creationId xmlns:a16="http://schemas.microsoft.com/office/drawing/2014/main" id="{F16C5BF3-1E82-4F75-8B33-B4766286150B}"/>
                </a:ext>
              </a:extLst>
            </p:cNvPr>
            <p:cNvSpPr txBox="1"/>
            <p:nvPr/>
          </p:nvSpPr>
          <p:spPr>
            <a:xfrm flipH="1">
              <a:off x="468937" y="2419540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000">
                  <a:cs typeface="+mn-ea"/>
                </a:defRPr>
              </a:lvl1pPr>
            </a:lstStyle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主菜单</a:t>
              </a:r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6F7A6584-4EB4-4B2A-849F-09A58EA894EF}"/>
                </a:ext>
              </a:extLst>
            </p:cNvPr>
            <p:cNvSpPr/>
            <p:nvPr/>
          </p:nvSpPr>
          <p:spPr>
            <a:xfrm>
              <a:off x="470268" y="2823664"/>
              <a:ext cx="2291228" cy="7005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15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玩家可以选择开始游戏和播放游戏开始的视频</a:t>
              </a:r>
              <a:endParaRPr lang="en-US" altLang="zh-CN" sz="1400" spc="15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A40D1EA-D677-4ED1-85CE-4E5601D04C93}"/>
              </a:ext>
            </a:extLst>
          </p:cNvPr>
          <p:cNvGrpSpPr/>
          <p:nvPr/>
        </p:nvGrpSpPr>
        <p:grpSpPr>
          <a:xfrm>
            <a:off x="8357607" y="2120178"/>
            <a:ext cx="2267913" cy="1783348"/>
            <a:chOff x="468937" y="2419540"/>
            <a:chExt cx="2267913" cy="1783348"/>
          </a:xfrm>
        </p:grpSpPr>
        <p:sp>
          <p:nvSpPr>
            <p:cNvPr id="16" name="TextBox 18">
              <a:extLst>
                <a:ext uri="{FF2B5EF4-FFF2-40B4-BE49-F238E27FC236}">
                  <a16:creationId xmlns:a16="http://schemas.microsoft.com/office/drawing/2014/main" id="{3247752E-1883-47E1-98D1-D6506C2C18C3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000">
                  <a:cs typeface="+mn-ea"/>
                </a:defRPr>
              </a:lvl1pPr>
            </a:lstStyle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游戏暂停</a:t>
              </a:r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43890D84-89A5-4550-8F68-6AAE1B6886A3}"/>
                </a:ext>
              </a:extLst>
            </p:cNvPr>
            <p:cNvSpPr/>
            <p:nvPr/>
          </p:nvSpPr>
          <p:spPr>
            <a:xfrm>
              <a:off x="470268" y="2823664"/>
              <a:ext cx="2266582" cy="13792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10000"/>
                </a:lnSpc>
              </a:pPr>
              <a:r>
                <a:rPr lang="zh-CN" altLang="en-US" sz="1400" spc="1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游戏中玩家可以暂停游戏，然后可以选择继续，从来，回到主页面</a:t>
              </a:r>
              <a:endParaRPr lang="en-US" altLang="zh-CN" sz="1400" spc="1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B886578-3CFF-4324-BAE3-65AA849DFA10}"/>
              </a:ext>
            </a:extLst>
          </p:cNvPr>
          <p:cNvGrpSpPr/>
          <p:nvPr/>
        </p:nvGrpSpPr>
        <p:grpSpPr>
          <a:xfrm>
            <a:off x="8448095" y="4212155"/>
            <a:ext cx="2267911" cy="1751031"/>
            <a:chOff x="468937" y="2419540"/>
            <a:chExt cx="2267911" cy="175103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EE2964D-0E4D-4883-B4A8-8C0FFB7221C7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000">
                  <a:cs typeface="+mn-ea"/>
                </a:defRPr>
              </a:lvl1pPr>
            </a:lstStyle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游戏介绍</a:t>
              </a:r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7EA5502-1768-44FE-A13A-4DA0503C1568}"/>
                </a:ext>
              </a:extLst>
            </p:cNvPr>
            <p:cNvSpPr/>
            <p:nvPr/>
          </p:nvSpPr>
          <p:spPr>
            <a:xfrm>
              <a:off x="470267" y="2823664"/>
              <a:ext cx="2266581" cy="13469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15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玩家可以点击游戏中的问号，点击后会弹出窗口，可以查看游戏介绍，点击窗口，可以弹回。</a:t>
              </a:r>
              <a:endParaRPr lang="en-US" altLang="zh-CN" sz="1400" spc="15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D89F069D-C2D9-49F3-B82E-F33D49612519}"/>
              </a:ext>
            </a:extLst>
          </p:cNvPr>
          <p:cNvSpPr/>
          <p:nvPr/>
        </p:nvSpPr>
        <p:spPr>
          <a:xfrm>
            <a:off x="5088804" y="3737971"/>
            <a:ext cx="2266581" cy="2266581"/>
          </a:xfrm>
          <a:prstGeom prst="ellipse">
            <a:avLst/>
          </a:prstGeom>
          <a:solidFill>
            <a:srgbClr val="8DD6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075C4B2-AFCF-4977-AB94-25D8C8139D4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681" y="1628800"/>
            <a:ext cx="4704190" cy="470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78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非功能性需求</a:t>
              </a: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E0332C7D-F9BF-4C4A-B108-7CA28609ABEE}"/>
              </a:ext>
            </a:extLst>
          </p:cNvPr>
          <p:cNvSpPr txBox="1"/>
          <p:nvPr/>
        </p:nvSpPr>
        <p:spPr>
          <a:xfrm>
            <a:off x="771038" y="1417309"/>
            <a:ext cx="10724122" cy="70064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ts val="5500"/>
              </a:lnSpc>
            </a:pPr>
            <a:r>
              <a:rPr lang="zh-CN" altLang="en-US" sz="2600" b="1" i="0" spc="300" dirty="0">
                <a:solidFill>
                  <a:srgbClr val="28A0D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可用性：能够体验模拟滑雪的激情，还能突出冬奥会滑雪项目</a:t>
            </a:r>
            <a:endParaRPr lang="en-US" altLang="zh-CN" sz="2600" b="1" i="0" spc="300" dirty="0">
              <a:solidFill>
                <a:srgbClr val="28A0D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4861819-0745-455C-9282-7C009E4BE151}"/>
              </a:ext>
            </a:extLst>
          </p:cNvPr>
          <p:cNvSpPr txBox="1"/>
          <p:nvPr/>
        </p:nvSpPr>
        <p:spPr>
          <a:xfrm>
            <a:off x="771038" y="2156360"/>
            <a:ext cx="10513168" cy="70064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ts val="5500"/>
              </a:lnSpc>
            </a:pPr>
            <a:r>
              <a:rPr lang="zh-CN" altLang="en-US" sz="2600" b="1" i="0" spc="300" dirty="0">
                <a:solidFill>
                  <a:srgbClr val="1659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可玩性：游戏设置大量怪物、积分、血瓶、金币增加可玩性</a:t>
            </a:r>
            <a:endParaRPr lang="zh-CN" altLang="en-US" sz="2600" b="1" spc="300" dirty="0">
              <a:solidFill>
                <a:srgbClr val="16597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7E25AF5-1FB3-4BFB-9A24-C88EFAE70E43}"/>
              </a:ext>
            </a:extLst>
          </p:cNvPr>
          <p:cNvSpPr txBox="1"/>
          <p:nvPr/>
        </p:nvSpPr>
        <p:spPr>
          <a:xfrm>
            <a:off x="3062975" y="3295912"/>
            <a:ext cx="6400762" cy="70064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ts val="5500"/>
              </a:lnSpc>
            </a:pPr>
            <a:r>
              <a:rPr lang="zh-CN" altLang="en-US" sz="2600" b="1" i="0" spc="300" dirty="0">
                <a:solidFill>
                  <a:srgbClr val="28A0D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突出风格</a:t>
            </a:r>
            <a:r>
              <a:rPr lang="en-US" altLang="zh-CN" sz="2600" b="1" i="0" spc="300" dirty="0">
                <a:solidFill>
                  <a:srgbClr val="28A0D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600" b="1" i="0" spc="300" dirty="0">
                <a:solidFill>
                  <a:srgbClr val="28A0D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突出特点</a:t>
            </a:r>
            <a:r>
              <a:rPr lang="en-US" altLang="zh-CN" sz="2600" b="1" i="0" spc="300" dirty="0">
                <a:solidFill>
                  <a:srgbClr val="28A0D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zh-CN" altLang="en-US" sz="2600" b="1" spc="300" dirty="0">
              <a:solidFill>
                <a:srgbClr val="28A0D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D5E4CF3-3ADF-4248-8F6A-A20634B18600}"/>
              </a:ext>
            </a:extLst>
          </p:cNvPr>
          <p:cNvGrpSpPr/>
          <p:nvPr/>
        </p:nvGrpSpPr>
        <p:grpSpPr>
          <a:xfrm>
            <a:off x="678281" y="2796902"/>
            <a:ext cx="10909637" cy="3526882"/>
            <a:chOff x="678281" y="2796902"/>
            <a:chExt cx="10909637" cy="3526882"/>
          </a:xfrm>
        </p:grpSpPr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4E80D3E-DCF6-42D8-9855-884DB8E7D72F}"/>
                </a:ext>
              </a:extLst>
            </p:cNvPr>
            <p:cNvSpPr/>
            <p:nvPr/>
          </p:nvSpPr>
          <p:spPr>
            <a:xfrm>
              <a:off x="678281" y="4077214"/>
              <a:ext cx="10909637" cy="2246570"/>
            </a:xfrm>
            <a:custGeom>
              <a:avLst/>
              <a:gdLst>
                <a:gd name="connsiteX0" fmla="*/ 3635510 w 10909637"/>
                <a:gd name="connsiteY0" fmla="*/ 490 h 1961209"/>
                <a:gd name="connsiteX1" fmla="*/ 4540645 w 10909637"/>
                <a:gd name="connsiteY1" fmla="*/ 103795 h 1961209"/>
                <a:gd name="connsiteX2" fmla="*/ 6217046 w 10909637"/>
                <a:gd name="connsiteY2" fmla="*/ 1246795 h 1961209"/>
                <a:gd name="connsiteX3" fmla="*/ 8293495 w 10909637"/>
                <a:gd name="connsiteY3" fmla="*/ 732445 h 1961209"/>
                <a:gd name="connsiteX4" fmla="*/ 10676884 w 10909637"/>
                <a:gd name="connsiteY4" fmla="*/ 1827169 h 1961209"/>
                <a:gd name="connsiteX5" fmla="*/ 10909637 w 10909637"/>
                <a:gd name="connsiteY5" fmla="*/ 1961209 h 1961209"/>
                <a:gd name="connsiteX6" fmla="*/ 0 w 10909637"/>
                <a:gd name="connsiteY6" fmla="*/ 1961209 h 1961209"/>
                <a:gd name="connsiteX7" fmla="*/ 2597 w 10909637"/>
                <a:gd name="connsiteY7" fmla="*/ 1784232 h 1961209"/>
                <a:gd name="connsiteX8" fmla="*/ 216295 w 10909637"/>
                <a:gd name="connsiteY8" fmla="*/ 1056295 h 1961209"/>
                <a:gd name="connsiteX9" fmla="*/ 2045095 w 10909637"/>
                <a:gd name="connsiteY9" fmla="*/ 160945 h 1961209"/>
                <a:gd name="connsiteX10" fmla="*/ 3635510 w 10909637"/>
                <a:gd name="connsiteY10" fmla="*/ 490 h 1961209"/>
                <a:gd name="connsiteX0" fmla="*/ 3406910 w 10909637"/>
                <a:gd name="connsiteY0" fmla="*/ 129 h 2170398"/>
                <a:gd name="connsiteX1" fmla="*/ 4540645 w 10909637"/>
                <a:gd name="connsiteY1" fmla="*/ 312984 h 2170398"/>
                <a:gd name="connsiteX2" fmla="*/ 6217046 w 10909637"/>
                <a:gd name="connsiteY2" fmla="*/ 1455984 h 2170398"/>
                <a:gd name="connsiteX3" fmla="*/ 8293495 w 10909637"/>
                <a:gd name="connsiteY3" fmla="*/ 941634 h 2170398"/>
                <a:gd name="connsiteX4" fmla="*/ 10676884 w 10909637"/>
                <a:gd name="connsiteY4" fmla="*/ 2036358 h 2170398"/>
                <a:gd name="connsiteX5" fmla="*/ 10909637 w 10909637"/>
                <a:gd name="connsiteY5" fmla="*/ 2170398 h 2170398"/>
                <a:gd name="connsiteX6" fmla="*/ 0 w 10909637"/>
                <a:gd name="connsiteY6" fmla="*/ 2170398 h 2170398"/>
                <a:gd name="connsiteX7" fmla="*/ 2597 w 10909637"/>
                <a:gd name="connsiteY7" fmla="*/ 1993421 h 2170398"/>
                <a:gd name="connsiteX8" fmla="*/ 216295 w 10909637"/>
                <a:gd name="connsiteY8" fmla="*/ 1265484 h 2170398"/>
                <a:gd name="connsiteX9" fmla="*/ 2045095 w 10909637"/>
                <a:gd name="connsiteY9" fmla="*/ 370134 h 2170398"/>
                <a:gd name="connsiteX10" fmla="*/ 3406910 w 10909637"/>
                <a:gd name="connsiteY10" fmla="*/ 129 h 2170398"/>
                <a:gd name="connsiteX0" fmla="*/ 3432310 w 10909637"/>
                <a:gd name="connsiteY0" fmla="*/ 101 h 2246570"/>
                <a:gd name="connsiteX1" fmla="*/ 4540645 w 10909637"/>
                <a:gd name="connsiteY1" fmla="*/ 389156 h 2246570"/>
                <a:gd name="connsiteX2" fmla="*/ 6217046 w 10909637"/>
                <a:gd name="connsiteY2" fmla="*/ 1532156 h 2246570"/>
                <a:gd name="connsiteX3" fmla="*/ 8293495 w 10909637"/>
                <a:gd name="connsiteY3" fmla="*/ 1017806 h 2246570"/>
                <a:gd name="connsiteX4" fmla="*/ 10676884 w 10909637"/>
                <a:gd name="connsiteY4" fmla="*/ 2112530 h 2246570"/>
                <a:gd name="connsiteX5" fmla="*/ 10909637 w 10909637"/>
                <a:gd name="connsiteY5" fmla="*/ 2246570 h 2246570"/>
                <a:gd name="connsiteX6" fmla="*/ 0 w 10909637"/>
                <a:gd name="connsiteY6" fmla="*/ 2246570 h 2246570"/>
                <a:gd name="connsiteX7" fmla="*/ 2597 w 10909637"/>
                <a:gd name="connsiteY7" fmla="*/ 2069593 h 2246570"/>
                <a:gd name="connsiteX8" fmla="*/ 216295 w 10909637"/>
                <a:gd name="connsiteY8" fmla="*/ 1341656 h 2246570"/>
                <a:gd name="connsiteX9" fmla="*/ 2045095 w 10909637"/>
                <a:gd name="connsiteY9" fmla="*/ 446306 h 2246570"/>
                <a:gd name="connsiteX10" fmla="*/ 3432310 w 10909637"/>
                <a:gd name="connsiteY10" fmla="*/ 101 h 2246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09637" h="2246570">
                  <a:moveTo>
                    <a:pt x="3432310" y="101"/>
                  </a:moveTo>
                  <a:cubicBezTo>
                    <a:pt x="3761927" y="4287"/>
                    <a:pt x="4076523" y="133814"/>
                    <a:pt x="4540645" y="389156"/>
                  </a:cubicBezTo>
                  <a:cubicBezTo>
                    <a:pt x="5004767" y="644498"/>
                    <a:pt x="5591571" y="1427381"/>
                    <a:pt x="6217046" y="1532156"/>
                  </a:cubicBezTo>
                  <a:cubicBezTo>
                    <a:pt x="6842520" y="1636931"/>
                    <a:pt x="7366395" y="808256"/>
                    <a:pt x="8293495" y="1017806"/>
                  </a:cubicBezTo>
                  <a:cubicBezTo>
                    <a:pt x="8872933" y="1148775"/>
                    <a:pt x="9872809" y="1655535"/>
                    <a:pt x="10676884" y="2112530"/>
                  </a:cubicBezTo>
                  <a:lnTo>
                    <a:pt x="10909637" y="2246570"/>
                  </a:lnTo>
                  <a:lnTo>
                    <a:pt x="0" y="2246570"/>
                  </a:lnTo>
                  <a:cubicBezTo>
                    <a:pt x="866" y="2187578"/>
                    <a:pt x="1731" y="2128585"/>
                    <a:pt x="2597" y="2069593"/>
                  </a:cubicBezTo>
                  <a:cubicBezTo>
                    <a:pt x="42018" y="1786652"/>
                    <a:pt x="168670" y="1519059"/>
                    <a:pt x="216295" y="1341656"/>
                  </a:cubicBezTo>
                  <a:cubicBezTo>
                    <a:pt x="343295" y="868581"/>
                    <a:pt x="1324370" y="605056"/>
                    <a:pt x="2045095" y="446306"/>
                  </a:cubicBezTo>
                  <a:cubicBezTo>
                    <a:pt x="2495548" y="347087"/>
                    <a:pt x="2882948" y="-6876"/>
                    <a:pt x="3432310" y="101"/>
                  </a:cubicBezTo>
                  <a:close/>
                </a:path>
              </a:pathLst>
            </a:custGeom>
            <a:solidFill>
              <a:srgbClr val="B6D5EA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2EDFB51-C91D-407A-A7FC-0F1BB508F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281" y="2796902"/>
              <a:ext cx="3462195" cy="3462195"/>
            </a:xfrm>
            <a:prstGeom prst="rect">
              <a:avLst/>
            </a:prstGeom>
          </p:spPr>
        </p:pic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643CA90B-E2C7-4762-8103-F36AC1D28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6236" y="3419951"/>
            <a:ext cx="3446623" cy="282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54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音效处理</a:t>
              </a:r>
            </a:p>
          </p:txBody>
        </p:sp>
      </p:grp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60EE26C1-81F1-44E6-81C3-F92EB1C60E42}"/>
              </a:ext>
            </a:extLst>
          </p:cNvPr>
          <p:cNvSpPr/>
          <p:nvPr/>
        </p:nvSpPr>
        <p:spPr>
          <a:xfrm rot="5400000">
            <a:off x="2019108" y="1588684"/>
            <a:ext cx="461666" cy="1812938"/>
          </a:xfrm>
          <a:prstGeom prst="roundRect">
            <a:avLst/>
          </a:prstGeom>
          <a:solidFill>
            <a:srgbClr val="8DD6F7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kern="0" dirty="0">
                <a:ln w="31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音效处理方面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CC076E2-FA38-45B2-A1BA-B7C86E66CFE9}"/>
              </a:ext>
            </a:extLst>
          </p:cNvPr>
          <p:cNvSpPr/>
          <p:nvPr/>
        </p:nvSpPr>
        <p:spPr>
          <a:xfrm>
            <a:off x="1199455" y="2961109"/>
            <a:ext cx="4680515" cy="1676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200"/>
              </a:lnSpc>
            </a:pPr>
            <a:r>
              <a:rPr lang="zh-CN" altLang="en-US" sz="1600" spc="21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  <a:sym typeface="微软雅黑" panose="020B0503020204020204" pitchFamily="34" charset="-122"/>
              </a:rPr>
              <a:t>在游戏过程中，玩家控制人物移动中，接触雪球、收集金币、人物跳跃、滑倒、受到攻击等特殊事件中会发出相应音效。</a:t>
            </a:r>
            <a:endParaRPr lang="en-US" altLang="zh-CN" sz="1600" spc="21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  <a:sym typeface="微软雅黑" panose="020B0503020204020204" pitchFamily="34" charset="-122"/>
            </a:endParaRPr>
          </a:p>
          <a:p>
            <a:pPr algn="just">
              <a:lnSpc>
                <a:spcPts val="3200"/>
              </a:lnSpc>
            </a:pPr>
            <a:r>
              <a:rPr lang="zh-CN" altLang="en-US" sz="1600" spc="21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  <a:sym typeface="微软雅黑" panose="020B0503020204020204" pitchFamily="34" charset="-122"/>
              </a:rPr>
              <a:t>游戏胜利、游戏失败会播方音效。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80F8153D-3882-469D-B7DA-F75F3E1E0D99}"/>
              </a:ext>
            </a:extLst>
          </p:cNvPr>
          <p:cNvCxnSpPr/>
          <p:nvPr/>
        </p:nvCxnSpPr>
        <p:spPr>
          <a:xfrm>
            <a:off x="6036554" y="2097013"/>
            <a:ext cx="0" cy="374441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03CC721-CAFC-40B5-AD34-1BC96C8D8E4C}"/>
              </a:ext>
            </a:extLst>
          </p:cNvPr>
          <p:cNvSpPr/>
          <p:nvPr/>
        </p:nvSpPr>
        <p:spPr>
          <a:xfrm>
            <a:off x="6540610" y="3429000"/>
            <a:ext cx="4443293" cy="2412429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3B15DEC5-9DBD-47A3-95DF-82D391380476}"/>
              </a:ext>
            </a:extLst>
          </p:cNvPr>
          <p:cNvGrpSpPr/>
          <p:nvPr/>
        </p:nvGrpSpPr>
        <p:grpSpPr>
          <a:xfrm>
            <a:off x="6560862" y="2204864"/>
            <a:ext cx="859652" cy="859652"/>
            <a:chOff x="6476292" y="2214193"/>
            <a:chExt cx="859652" cy="859652"/>
          </a:xfrm>
        </p:grpSpPr>
        <p:sp>
          <p:nvSpPr>
            <p:cNvPr id="13" name="îṧḷïḋê">
              <a:extLst>
                <a:ext uri="{FF2B5EF4-FFF2-40B4-BE49-F238E27FC236}">
                  <a16:creationId xmlns:a16="http://schemas.microsoft.com/office/drawing/2014/main" id="{957AB530-4267-4F7D-BAC6-F5C1EEFBA8DA}"/>
                </a:ext>
              </a:extLst>
            </p:cNvPr>
            <p:cNvSpPr/>
            <p:nvPr/>
          </p:nvSpPr>
          <p:spPr>
            <a:xfrm>
              <a:off x="6476292" y="2214193"/>
              <a:ext cx="859652" cy="859652"/>
            </a:xfrm>
            <a:custGeom>
              <a:avLst/>
              <a:gdLst>
                <a:gd name="connsiteX0" fmla="*/ 0 w 859652"/>
                <a:gd name="connsiteY0" fmla="*/ 143278 h 859652"/>
                <a:gd name="connsiteX1" fmla="*/ 143278 w 859652"/>
                <a:gd name="connsiteY1" fmla="*/ 0 h 859652"/>
                <a:gd name="connsiteX2" fmla="*/ 716374 w 859652"/>
                <a:gd name="connsiteY2" fmla="*/ 0 h 859652"/>
                <a:gd name="connsiteX3" fmla="*/ 859652 w 859652"/>
                <a:gd name="connsiteY3" fmla="*/ 143278 h 859652"/>
                <a:gd name="connsiteX4" fmla="*/ 859652 w 859652"/>
                <a:gd name="connsiteY4" fmla="*/ 716374 h 859652"/>
                <a:gd name="connsiteX5" fmla="*/ 716374 w 859652"/>
                <a:gd name="connsiteY5" fmla="*/ 859652 h 859652"/>
                <a:gd name="connsiteX6" fmla="*/ 143278 w 859652"/>
                <a:gd name="connsiteY6" fmla="*/ 859652 h 859652"/>
                <a:gd name="connsiteX7" fmla="*/ 0 w 859652"/>
                <a:gd name="connsiteY7" fmla="*/ 716374 h 859652"/>
                <a:gd name="connsiteX8" fmla="*/ 0 w 859652"/>
                <a:gd name="connsiteY8" fmla="*/ 143278 h 85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52" h="859652">
                  <a:moveTo>
                    <a:pt x="0" y="143278"/>
                  </a:moveTo>
                  <a:cubicBezTo>
                    <a:pt x="0" y="64148"/>
                    <a:pt x="64148" y="0"/>
                    <a:pt x="143278" y="0"/>
                  </a:cubicBezTo>
                  <a:lnTo>
                    <a:pt x="716374" y="0"/>
                  </a:lnTo>
                  <a:cubicBezTo>
                    <a:pt x="795504" y="0"/>
                    <a:pt x="859652" y="64148"/>
                    <a:pt x="859652" y="143278"/>
                  </a:cubicBezTo>
                  <a:lnTo>
                    <a:pt x="859652" y="716374"/>
                  </a:lnTo>
                  <a:cubicBezTo>
                    <a:pt x="859652" y="795504"/>
                    <a:pt x="795504" y="859652"/>
                    <a:pt x="716374" y="859652"/>
                  </a:cubicBezTo>
                  <a:lnTo>
                    <a:pt x="143278" y="859652"/>
                  </a:lnTo>
                  <a:cubicBezTo>
                    <a:pt x="64148" y="859652"/>
                    <a:pt x="0" y="795504"/>
                    <a:pt x="0" y="716374"/>
                  </a:cubicBezTo>
                  <a:lnTo>
                    <a:pt x="0" y="143278"/>
                  </a:lnTo>
                  <a:close/>
                </a:path>
              </a:pathLst>
            </a:custGeom>
            <a:solidFill>
              <a:srgbClr val="8DD6F7"/>
            </a:solidFill>
            <a:ln w="28575">
              <a:solidFill>
                <a:schemeClr val="bg1"/>
              </a:solidFill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ru-RU" sz="3600" dirty="0"/>
            </a:p>
          </p:txBody>
        </p:sp>
        <p:sp>
          <p:nvSpPr>
            <p:cNvPr id="14" name="ïSḷiḋê">
              <a:extLst>
                <a:ext uri="{FF2B5EF4-FFF2-40B4-BE49-F238E27FC236}">
                  <a16:creationId xmlns:a16="http://schemas.microsoft.com/office/drawing/2014/main" id="{5B998FCE-52BD-4BDC-8376-5F7019F62B88}"/>
                </a:ext>
              </a:extLst>
            </p:cNvPr>
            <p:cNvSpPr/>
            <p:nvPr/>
          </p:nvSpPr>
          <p:spPr>
            <a:xfrm>
              <a:off x="6705321" y="2473797"/>
              <a:ext cx="401594" cy="363378"/>
            </a:xfrm>
            <a:custGeom>
              <a:avLst/>
              <a:gdLst>
                <a:gd name="connsiteX0" fmla="*/ 407586 w 606580"/>
                <a:gd name="connsiteY0" fmla="*/ 252695 h 548858"/>
                <a:gd name="connsiteX1" fmla="*/ 502285 w 606580"/>
                <a:gd name="connsiteY1" fmla="*/ 252695 h 548858"/>
                <a:gd name="connsiteX2" fmla="*/ 502285 w 606580"/>
                <a:gd name="connsiteY2" fmla="*/ 346759 h 548858"/>
                <a:gd name="connsiteX3" fmla="*/ 407586 w 606580"/>
                <a:gd name="connsiteY3" fmla="*/ 346759 h 548858"/>
                <a:gd name="connsiteX4" fmla="*/ 104296 w 606580"/>
                <a:gd name="connsiteY4" fmla="*/ 205698 h 548858"/>
                <a:gd name="connsiteX5" fmla="*/ 199065 w 606580"/>
                <a:gd name="connsiteY5" fmla="*/ 205698 h 548858"/>
                <a:gd name="connsiteX6" fmla="*/ 199065 w 606580"/>
                <a:gd name="connsiteY6" fmla="*/ 346758 h 548858"/>
                <a:gd name="connsiteX7" fmla="*/ 104296 w 606580"/>
                <a:gd name="connsiteY7" fmla="*/ 346758 h 548858"/>
                <a:gd name="connsiteX8" fmla="*/ 255870 w 606580"/>
                <a:gd name="connsiteY8" fmla="*/ 96040 h 548858"/>
                <a:gd name="connsiteX9" fmla="*/ 350710 w 606580"/>
                <a:gd name="connsiteY9" fmla="*/ 96040 h 548858"/>
                <a:gd name="connsiteX10" fmla="*/ 350710 w 606580"/>
                <a:gd name="connsiteY10" fmla="*/ 346759 h 548858"/>
                <a:gd name="connsiteX11" fmla="*/ 255870 w 606580"/>
                <a:gd name="connsiteY11" fmla="*/ 346759 h 548858"/>
                <a:gd name="connsiteX12" fmla="*/ 37882 w 606580"/>
                <a:gd name="connsiteY12" fmla="*/ 37913 h 548858"/>
                <a:gd name="connsiteX13" fmla="*/ 37882 w 606580"/>
                <a:gd name="connsiteY13" fmla="*/ 405363 h 548858"/>
                <a:gd name="connsiteX14" fmla="*/ 568698 w 606580"/>
                <a:gd name="connsiteY14" fmla="*/ 405363 h 548858"/>
                <a:gd name="connsiteX15" fmla="*/ 568698 w 606580"/>
                <a:gd name="connsiteY15" fmla="*/ 37913 h 548858"/>
                <a:gd name="connsiteX16" fmla="*/ 18941 w 606580"/>
                <a:gd name="connsiteY16" fmla="*/ 0 h 548858"/>
                <a:gd name="connsiteX17" fmla="*/ 587639 w 606580"/>
                <a:gd name="connsiteY17" fmla="*/ 0 h 548858"/>
                <a:gd name="connsiteX18" fmla="*/ 606580 w 606580"/>
                <a:gd name="connsiteY18" fmla="*/ 18910 h 548858"/>
                <a:gd name="connsiteX19" fmla="*/ 606580 w 606580"/>
                <a:gd name="connsiteY19" fmla="*/ 424274 h 548858"/>
                <a:gd name="connsiteX20" fmla="*/ 587639 w 606580"/>
                <a:gd name="connsiteY20" fmla="*/ 443184 h 548858"/>
                <a:gd name="connsiteX21" fmla="*/ 322278 w 606580"/>
                <a:gd name="connsiteY21" fmla="*/ 443184 h 548858"/>
                <a:gd name="connsiteX22" fmla="*/ 322278 w 606580"/>
                <a:gd name="connsiteY22" fmla="*/ 511038 h 548858"/>
                <a:gd name="connsiteX23" fmla="*/ 450223 w 606580"/>
                <a:gd name="connsiteY23" fmla="*/ 511038 h 548858"/>
                <a:gd name="connsiteX24" fmla="*/ 450223 w 606580"/>
                <a:gd name="connsiteY24" fmla="*/ 548858 h 548858"/>
                <a:gd name="connsiteX25" fmla="*/ 156357 w 606580"/>
                <a:gd name="connsiteY25" fmla="*/ 548858 h 548858"/>
                <a:gd name="connsiteX26" fmla="*/ 156357 w 606580"/>
                <a:gd name="connsiteY26" fmla="*/ 511038 h 548858"/>
                <a:gd name="connsiteX27" fmla="*/ 284302 w 606580"/>
                <a:gd name="connsiteY27" fmla="*/ 511038 h 548858"/>
                <a:gd name="connsiteX28" fmla="*/ 284302 w 606580"/>
                <a:gd name="connsiteY28" fmla="*/ 443184 h 548858"/>
                <a:gd name="connsiteX29" fmla="*/ 18941 w 606580"/>
                <a:gd name="connsiteY29" fmla="*/ 443184 h 548858"/>
                <a:gd name="connsiteX30" fmla="*/ 0 w 606580"/>
                <a:gd name="connsiteY30" fmla="*/ 424274 h 548858"/>
                <a:gd name="connsiteX31" fmla="*/ 0 w 606580"/>
                <a:gd name="connsiteY31" fmla="*/ 18910 h 548858"/>
                <a:gd name="connsiteX32" fmla="*/ 18941 w 606580"/>
                <a:gd name="connsiteY32" fmla="*/ 0 h 548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6580" h="548858">
                  <a:moveTo>
                    <a:pt x="407586" y="252695"/>
                  </a:moveTo>
                  <a:lnTo>
                    <a:pt x="502285" y="252695"/>
                  </a:lnTo>
                  <a:lnTo>
                    <a:pt x="502285" y="346759"/>
                  </a:lnTo>
                  <a:lnTo>
                    <a:pt x="407586" y="346759"/>
                  </a:lnTo>
                  <a:close/>
                  <a:moveTo>
                    <a:pt x="104296" y="205698"/>
                  </a:moveTo>
                  <a:lnTo>
                    <a:pt x="199065" y="205698"/>
                  </a:lnTo>
                  <a:lnTo>
                    <a:pt x="199065" y="346758"/>
                  </a:lnTo>
                  <a:lnTo>
                    <a:pt x="104296" y="346758"/>
                  </a:lnTo>
                  <a:close/>
                  <a:moveTo>
                    <a:pt x="255870" y="96040"/>
                  </a:moveTo>
                  <a:lnTo>
                    <a:pt x="350710" y="96040"/>
                  </a:lnTo>
                  <a:lnTo>
                    <a:pt x="350710" y="346759"/>
                  </a:lnTo>
                  <a:lnTo>
                    <a:pt x="255870" y="346759"/>
                  </a:lnTo>
                  <a:close/>
                  <a:moveTo>
                    <a:pt x="37882" y="37913"/>
                  </a:moveTo>
                  <a:lnTo>
                    <a:pt x="37882" y="405363"/>
                  </a:lnTo>
                  <a:lnTo>
                    <a:pt x="568698" y="405363"/>
                  </a:lnTo>
                  <a:lnTo>
                    <a:pt x="568698" y="37913"/>
                  </a:lnTo>
                  <a:close/>
                  <a:moveTo>
                    <a:pt x="18941" y="0"/>
                  </a:moveTo>
                  <a:lnTo>
                    <a:pt x="587639" y="0"/>
                  </a:lnTo>
                  <a:cubicBezTo>
                    <a:pt x="598038" y="0"/>
                    <a:pt x="606580" y="8528"/>
                    <a:pt x="606580" y="18910"/>
                  </a:cubicBezTo>
                  <a:lnTo>
                    <a:pt x="606580" y="424274"/>
                  </a:lnTo>
                  <a:cubicBezTo>
                    <a:pt x="606580" y="434656"/>
                    <a:pt x="598038" y="443184"/>
                    <a:pt x="587639" y="443184"/>
                  </a:cubicBezTo>
                  <a:lnTo>
                    <a:pt x="322278" y="443184"/>
                  </a:lnTo>
                  <a:lnTo>
                    <a:pt x="322278" y="511038"/>
                  </a:lnTo>
                  <a:lnTo>
                    <a:pt x="450223" y="511038"/>
                  </a:lnTo>
                  <a:lnTo>
                    <a:pt x="450223" y="548858"/>
                  </a:lnTo>
                  <a:lnTo>
                    <a:pt x="156357" y="548858"/>
                  </a:lnTo>
                  <a:lnTo>
                    <a:pt x="156357" y="511038"/>
                  </a:lnTo>
                  <a:lnTo>
                    <a:pt x="284302" y="511038"/>
                  </a:lnTo>
                  <a:lnTo>
                    <a:pt x="284302" y="443184"/>
                  </a:lnTo>
                  <a:lnTo>
                    <a:pt x="18941" y="443184"/>
                  </a:lnTo>
                  <a:cubicBezTo>
                    <a:pt x="8542" y="443184"/>
                    <a:pt x="0" y="434656"/>
                    <a:pt x="0" y="424274"/>
                  </a:cubicBezTo>
                  <a:lnTo>
                    <a:pt x="0" y="18910"/>
                  </a:lnTo>
                  <a:cubicBezTo>
                    <a:pt x="0" y="8528"/>
                    <a:pt x="8542" y="0"/>
                    <a:pt x="189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200" kern="1200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97FE1417-B50F-4DD7-91F5-2DB65BA4A33E}"/>
              </a:ext>
            </a:extLst>
          </p:cNvPr>
          <p:cNvGrpSpPr/>
          <p:nvPr/>
        </p:nvGrpSpPr>
        <p:grpSpPr>
          <a:xfrm>
            <a:off x="8278928" y="2204864"/>
            <a:ext cx="859652" cy="859652"/>
            <a:chOff x="6476292" y="2214193"/>
            <a:chExt cx="859652" cy="859652"/>
          </a:xfrm>
        </p:grpSpPr>
        <p:sp>
          <p:nvSpPr>
            <p:cNvPr id="16" name="îṧḷïḋê">
              <a:extLst>
                <a:ext uri="{FF2B5EF4-FFF2-40B4-BE49-F238E27FC236}">
                  <a16:creationId xmlns:a16="http://schemas.microsoft.com/office/drawing/2014/main" id="{AD19C90A-EE14-416B-830A-0E7249265EEC}"/>
                </a:ext>
              </a:extLst>
            </p:cNvPr>
            <p:cNvSpPr/>
            <p:nvPr/>
          </p:nvSpPr>
          <p:spPr>
            <a:xfrm>
              <a:off x="6476292" y="2214193"/>
              <a:ext cx="859652" cy="859652"/>
            </a:xfrm>
            <a:custGeom>
              <a:avLst/>
              <a:gdLst>
                <a:gd name="connsiteX0" fmla="*/ 0 w 859652"/>
                <a:gd name="connsiteY0" fmla="*/ 143278 h 859652"/>
                <a:gd name="connsiteX1" fmla="*/ 143278 w 859652"/>
                <a:gd name="connsiteY1" fmla="*/ 0 h 859652"/>
                <a:gd name="connsiteX2" fmla="*/ 716374 w 859652"/>
                <a:gd name="connsiteY2" fmla="*/ 0 h 859652"/>
                <a:gd name="connsiteX3" fmla="*/ 859652 w 859652"/>
                <a:gd name="connsiteY3" fmla="*/ 143278 h 859652"/>
                <a:gd name="connsiteX4" fmla="*/ 859652 w 859652"/>
                <a:gd name="connsiteY4" fmla="*/ 716374 h 859652"/>
                <a:gd name="connsiteX5" fmla="*/ 716374 w 859652"/>
                <a:gd name="connsiteY5" fmla="*/ 859652 h 859652"/>
                <a:gd name="connsiteX6" fmla="*/ 143278 w 859652"/>
                <a:gd name="connsiteY6" fmla="*/ 859652 h 859652"/>
                <a:gd name="connsiteX7" fmla="*/ 0 w 859652"/>
                <a:gd name="connsiteY7" fmla="*/ 716374 h 859652"/>
                <a:gd name="connsiteX8" fmla="*/ 0 w 859652"/>
                <a:gd name="connsiteY8" fmla="*/ 143278 h 85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52" h="859652">
                  <a:moveTo>
                    <a:pt x="0" y="143278"/>
                  </a:moveTo>
                  <a:cubicBezTo>
                    <a:pt x="0" y="64148"/>
                    <a:pt x="64148" y="0"/>
                    <a:pt x="143278" y="0"/>
                  </a:cubicBezTo>
                  <a:lnTo>
                    <a:pt x="716374" y="0"/>
                  </a:lnTo>
                  <a:cubicBezTo>
                    <a:pt x="795504" y="0"/>
                    <a:pt x="859652" y="64148"/>
                    <a:pt x="859652" y="143278"/>
                  </a:cubicBezTo>
                  <a:lnTo>
                    <a:pt x="859652" y="716374"/>
                  </a:lnTo>
                  <a:cubicBezTo>
                    <a:pt x="859652" y="795504"/>
                    <a:pt x="795504" y="859652"/>
                    <a:pt x="716374" y="859652"/>
                  </a:cubicBezTo>
                  <a:lnTo>
                    <a:pt x="143278" y="859652"/>
                  </a:lnTo>
                  <a:cubicBezTo>
                    <a:pt x="64148" y="859652"/>
                    <a:pt x="0" y="795504"/>
                    <a:pt x="0" y="716374"/>
                  </a:cubicBezTo>
                  <a:lnTo>
                    <a:pt x="0" y="14327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8575">
              <a:solidFill>
                <a:schemeClr val="bg1"/>
              </a:solidFill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ru-RU" sz="3600" dirty="0"/>
            </a:p>
          </p:txBody>
        </p:sp>
        <p:sp>
          <p:nvSpPr>
            <p:cNvPr id="17" name="ïSḷiḋê">
              <a:extLst>
                <a:ext uri="{FF2B5EF4-FFF2-40B4-BE49-F238E27FC236}">
                  <a16:creationId xmlns:a16="http://schemas.microsoft.com/office/drawing/2014/main" id="{FC4A6499-3B26-4EE3-A883-096DD47F8F49}"/>
                </a:ext>
              </a:extLst>
            </p:cNvPr>
            <p:cNvSpPr/>
            <p:nvPr/>
          </p:nvSpPr>
          <p:spPr>
            <a:xfrm>
              <a:off x="6705321" y="2473797"/>
              <a:ext cx="401594" cy="363378"/>
            </a:xfrm>
            <a:custGeom>
              <a:avLst/>
              <a:gdLst>
                <a:gd name="connsiteX0" fmla="*/ 407586 w 606580"/>
                <a:gd name="connsiteY0" fmla="*/ 252695 h 548858"/>
                <a:gd name="connsiteX1" fmla="*/ 502285 w 606580"/>
                <a:gd name="connsiteY1" fmla="*/ 252695 h 548858"/>
                <a:gd name="connsiteX2" fmla="*/ 502285 w 606580"/>
                <a:gd name="connsiteY2" fmla="*/ 346759 h 548858"/>
                <a:gd name="connsiteX3" fmla="*/ 407586 w 606580"/>
                <a:gd name="connsiteY3" fmla="*/ 346759 h 548858"/>
                <a:gd name="connsiteX4" fmla="*/ 104296 w 606580"/>
                <a:gd name="connsiteY4" fmla="*/ 205698 h 548858"/>
                <a:gd name="connsiteX5" fmla="*/ 199065 w 606580"/>
                <a:gd name="connsiteY5" fmla="*/ 205698 h 548858"/>
                <a:gd name="connsiteX6" fmla="*/ 199065 w 606580"/>
                <a:gd name="connsiteY6" fmla="*/ 346758 h 548858"/>
                <a:gd name="connsiteX7" fmla="*/ 104296 w 606580"/>
                <a:gd name="connsiteY7" fmla="*/ 346758 h 548858"/>
                <a:gd name="connsiteX8" fmla="*/ 255870 w 606580"/>
                <a:gd name="connsiteY8" fmla="*/ 96040 h 548858"/>
                <a:gd name="connsiteX9" fmla="*/ 350710 w 606580"/>
                <a:gd name="connsiteY9" fmla="*/ 96040 h 548858"/>
                <a:gd name="connsiteX10" fmla="*/ 350710 w 606580"/>
                <a:gd name="connsiteY10" fmla="*/ 346759 h 548858"/>
                <a:gd name="connsiteX11" fmla="*/ 255870 w 606580"/>
                <a:gd name="connsiteY11" fmla="*/ 346759 h 548858"/>
                <a:gd name="connsiteX12" fmla="*/ 37882 w 606580"/>
                <a:gd name="connsiteY12" fmla="*/ 37913 h 548858"/>
                <a:gd name="connsiteX13" fmla="*/ 37882 w 606580"/>
                <a:gd name="connsiteY13" fmla="*/ 405363 h 548858"/>
                <a:gd name="connsiteX14" fmla="*/ 568698 w 606580"/>
                <a:gd name="connsiteY14" fmla="*/ 405363 h 548858"/>
                <a:gd name="connsiteX15" fmla="*/ 568698 w 606580"/>
                <a:gd name="connsiteY15" fmla="*/ 37913 h 548858"/>
                <a:gd name="connsiteX16" fmla="*/ 18941 w 606580"/>
                <a:gd name="connsiteY16" fmla="*/ 0 h 548858"/>
                <a:gd name="connsiteX17" fmla="*/ 587639 w 606580"/>
                <a:gd name="connsiteY17" fmla="*/ 0 h 548858"/>
                <a:gd name="connsiteX18" fmla="*/ 606580 w 606580"/>
                <a:gd name="connsiteY18" fmla="*/ 18910 h 548858"/>
                <a:gd name="connsiteX19" fmla="*/ 606580 w 606580"/>
                <a:gd name="connsiteY19" fmla="*/ 424274 h 548858"/>
                <a:gd name="connsiteX20" fmla="*/ 587639 w 606580"/>
                <a:gd name="connsiteY20" fmla="*/ 443184 h 548858"/>
                <a:gd name="connsiteX21" fmla="*/ 322278 w 606580"/>
                <a:gd name="connsiteY21" fmla="*/ 443184 h 548858"/>
                <a:gd name="connsiteX22" fmla="*/ 322278 w 606580"/>
                <a:gd name="connsiteY22" fmla="*/ 511038 h 548858"/>
                <a:gd name="connsiteX23" fmla="*/ 450223 w 606580"/>
                <a:gd name="connsiteY23" fmla="*/ 511038 h 548858"/>
                <a:gd name="connsiteX24" fmla="*/ 450223 w 606580"/>
                <a:gd name="connsiteY24" fmla="*/ 548858 h 548858"/>
                <a:gd name="connsiteX25" fmla="*/ 156357 w 606580"/>
                <a:gd name="connsiteY25" fmla="*/ 548858 h 548858"/>
                <a:gd name="connsiteX26" fmla="*/ 156357 w 606580"/>
                <a:gd name="connsiteY26" fmla="*/ 511038 h 548858"/>
                <a:gd name="connsiteX27" fmla="*/ 284302 w 606580"/>
                <a:gd name="connsiteY27" fmla="*/ 511038 h 548858"/>
                <a:gd name="connsiteX28" fmla="*/ 284302 w 606580"/>
                <a:gd name="connsiteY28" fmla="*/ 443184 h 548858"/>
                <a:gd name="connsiteX29" fmla="*/ 18941 w 606580"/>
                <a:gd name="connsiteY29" fmla="*/ 443184 h 548858"/>
                <a:gd name="connsiteX30" fmla="*/ 0 w 606580"/>
                <a:gd name="connsiteY30" fmla="*/ 424274 h 548858"/>
                <a:gd name="connsiteX31" fmla="*/ 0 w 606580"/>
                <a:gd name="connsiteY31" fmla="*/ 18910 h 548858"/>
                <a:gd name="connsiteX32" fmla="*/ 18941 w 606580"/>
                <a:gd name="connsiteY32" fmla="*/ 0 h 548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6580" h="548858">
                  <a:moveTo>
                    <a:pt x="407586" y="252695"/>
                  </a:moveTo>
                  <a:lnTo>
                    <a:pt x="502285" y="252695"/>
                  </a:lnTo>
                  <a:lnTo>
                    <a:pt x="502285" y="346759"/>
                  </a:lnTo>
                  <a:lnTo>
                    <a:pt x="407586" y="346759"/>
                  </a:lnTo>
                  <a:close/>
                  <a:moveTo>
                    <a:pt x="104296" y="205698"/>
                  </a:moveTo>
                  <a:lnTo>
                    <a:pt x="199065" y="205698"/>
                  </a:lnTo>
                  <a:lnTo>
                    <a:pt x="199065" y="346758"/>
                  </a:lnTo>
                  <a:lnTo>
                    <a:pt x="104296" y="346758"/>
                  </a:lnTo>
                  <a:close/>
                  <a:moveTo>
                    <a:pt x="255870" y="96040"/>
                  </a:moveTo>
                  <a:lnTo>
                    <a:pt x="350710" y="96040"/>
                  </a:lnTo>
                  <a:lnTo>
                    <a:pt x="350710" y="346759"/>
                  </a:lnTo>
                  <a:lnTo>
                    <a:pt x="255870" y="346759"/>
                  </a:lnTo>
                  <a:close/>
                  <a:moveTo>
                    <a:pt x="37882" y="37913"/>
                  </a:moveTo>
                  <a:lnTo>
                    <a:pt x="37882" y="405363"/>
                  </a:lnTo>
                  <a:lnTo>
                    <a:pt x="568698" y="405363"/>
                  </a:lnTo>
                  <a:lnTo>
                    <a:pt x="568698" y="37913"/>
                  </a:lnTo>
                  <a:close/>
                  <a:moveTo>
                    <a:pt x="18941" y="0"/>
                  </a:moveTo>
                  <a:lnTo>
                    <a:pt x="587639" y="0"/>
                  </a:lnTo>
                  <a:cubicBezTo>
                    <a:pt x="598038" y="0"/>
                    <a:pt x="606580" y="8528"/>
                    <a:pt x="606580" y="18910"/>
                  </a:cubicBezTo>
                  <a:lnTo>
                    <a:pt x="606580" y="424274"/>
                  </a:lnTo>
                  <a:cubicBezTo>
                    <a:pt x="606580" y="434656"/>
                    <a:pt x="598038" y="443184"/>
                    <a:pt x="587639" y="443184"/>
                  </a:cubicBezTo>
                  <a:lnTo>
                    <a:pt x="322278" y="443184"/>
                  </a:lnTo>
                  <a:lnTo>
                    <a:pt x="322278" y="511038"/>
                  </a:lnTo>
                  <a:lnTo>
                    <a:pt x="450223" y="511038"/>
                  </a:lnTo>
                  <a:lnTo>
                    <a:pt x="450223" y="548858"/>
                  </a:lnTo>
                  <a:lnTo>
                    <a:pt x="156357" y="548858"/>
                  </a:lnTo>
                  <a:lnTo>
                    <a:pt x="156357" y="511038"/>
                  </a:lnTo>
                  <a:lnTo>
                    <a:pt x="284302" y="511038"/>
                  </a:lnTo>
                  <a:lnTo>
                    <a:pt x="284302" y="443184"/>
                  </a:lnTo>
                  <a:lnTo>
                    <a:pt x="18941" y="443184"/>
                  </a:lnTo>
                  <a:cubicBezTo>
                    <a:pt x="8542" y="443184"/>
                    <a:pt x="0" y="434656"/>
                    <a:pt x="0" y="424274"/>
                  </a:cubicBezTo>
                  <a:lnTo>
                    <a:pt x="0" y="18910"/>
                  </a:lnTo>
                  <a:cubicBezTo>
                    <a:pt x="0" y="8528"/>
                    <a:pt x="8542" y="0"/>
                    <a:pt x="189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200" kern="1200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0E5D6AE-376E-45A3-A4E5-ACF3668D937A}"/>
              </a:ext>
            </a:extLst>
          </p:cNvPr>
          <p:cNvGrpSpPr/>
          <p:nvPr/>
        </p:nvGrpSpPr>
        <p:grpSpPr>
          <a:xfrm>
            <a:off x="9996994" y="2204864"/>
            <a:ext cx="859652" cy="859652"/>
            <a:chOff x="6476292" y="2214193"/>
            <a:chExt cx="859652" cy="859652"/>
          </a:xfrm>
        </p:grpSpPr>
        <p:sp>
          <p:nvSpPr>
            <p:cNvPr id="19" name="îṧḷïḋê">
              <a:extLst>
                <a:ext uri="{FF2B5EF4-FFF2-40B4-BE49-F238E27FC236}">
                  <a16:creationId xmlns:a16="http://schemas.microsoft.com/office/drawing/2014/main" id="{27452DBC-868E-4398-9F6F-7454E3B8F0F3}"/>
                </a:ext>
              </a:extLst>
            </p:cNvPr>
            <p:cNvSpPr/>
            <p:nvPr/>
          </p:nvSpPr>
          <p:spPr>
            <a:xfrm>
              <a:off x="6476292" y="2214193"/>
              <a:ext cx="859652" cy="859652"/>
            </a:xfrm>
            <a:custGeom>
              <a:avLst/>
              <a:gdLst>
                <a:gd name="connsiteX0" fmla="*/ 0 w 859652"/>
                <a:gd name="connsiteY0" fmla="*/ 143278 h 859652"/>
                <a:gd name="connsiteX1" fmla="*/ 143278 w 859652"/>
                <a:gd name="connsiteY1" fmla="*/ 0 h 859652"/>
                <a:gd name="connsiteX2" fmla="*/ 716374 w 859652"/>
                <a:gd name="connsiteY2" fmla="*/ 0 h 859652"/>
                <a:gd name="connsiteX3" fmla="*/ 859652 w 859652"/>
                <a:gd name="connsiteY3" fmla="*/ 143278 h 859652"/>
                <a:gd name="connsiteX4" fmla="*/ 859652 w 859652"/>
                <a:gd name="connsiteY4" fmla="*/ 716374 h 859652"/>
                <a:gd name="connsiteX5" fmla="*/ 716374 w 859652"/>
                <a:gd name="connsiteY5" fmla="*/ 859652 h 859652"/>
                <a:gd name="connsiteX6" fmla="*/ 143278 w 859652"/>
                <a:gd name="connsiteY6" fmla="*/ 859652 h 859652"/>
                <a:gd name="connsiteX7" fmla="*/ 0 w 859652"/>
                <a:gd name="connsiteY7" fmla="*/ 716374 h 859652"/>
                <a:gd name="connsiteX8" fmla="*/ 0 w 859652"/>
                <a:gd name="connsiteY8" fmla="*/ 143278 h 85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52" h="859652">
                  <a:moveTo>
                    <a:pt x="0" y="143278"/>
                  </a:moveTo>
                  <a:cubicBezTo>
                    <a:pt x="0" y="64148"/>
                    <a:pt x="64148" y="0"/>
                    <a:pt x="143278" y="0"/>
                  </a:cubicBezTo>
                  <a:lnTo>
                    <a:pt x="716374" y="0"/>
                  </a:lnTo>
                  <a:cubicBezTo>
                    <a:pt x="795504" y="0"/>
                    <a:pt x="859652" y="64148"/>
                    <a:pt x="859652" y="143278"/>
                  </a:cubicBezTo>
                  <a:lnTo>
                    <a:pt x="859652" y="716374"/>
                  </a:lnTo>
                  <a:cubicBezTo>
                    <a:pt x="859652" y="795504"/>
                    <a:pt x="795504" y="859652"/>
                    <a:pt x="716374" y="859652"/>
                  </a:cubicBezTo>
                  <a:lnTo>
                    <a:pt x="143278" y="859652"/>
                  </a:lnTo>
                  <a:cubicBezTo>
                    <a:pt x="64148" y="859652"/>
                    <a:pt x="0" y="795504"/>
                    <a:pt x="0" y="716374"/>
                  </a:cubicBezTo>
                  <a:lnTo>
                    <a:pt x="0" y="143278"/>
                  </a:lnTo>
                  <a:close/>
                </a:path>
              </a:pathLst>
            </a:custGeom>
            <a:solidFill>
              <a:srgbClr val="8DD6F7"/>
            </a:solidFill>
            <a:ln w="28575">
              <a:solidFill>
                <a:schemeClr val="bg1"/>
              </a:solidFill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ru-RU" sz="3600" dirty="0"/>
            </a:p>
          </p:txBody>
        </p:sp>
        <p:sp>
          <p:nvSpPr>
            <p:cNvPr id="20" name="ïSḷiḋê">
              <a:extLst>
                <a:ext uri="{FF2B5EF4-FFF2-40B4-BE49-F238E27FC236}">
                  <a16:creationId xmlns:a16="http://schemas.microsoft.com/office/drawing/2014/main" id="{E02A1F08-EC49-40F7-8DFB-D1BC81DE6FBE}"/>
                </a:ext>
              </a:extLst>
            </p:cNvPr>
            <p:cNvSpPr/>
            <p:nvPr/>
          </p:nvSpPr>
          <p:spPr>
            <a:xfrm>
              <a:off x="6705321" y="2473797"/>
              <a:ext cx="401594" cy="363378"/>
            </a:xfrm>
            <a:custGeom>
              <a:avLst/>
              <a:gdLst>
                <a:gd name="connsiteX0" fmla="*/ 407586 w 606580"/>
                <a:gd name="connsiteY0" fmla="*/ 252695 h 548858"/>
                <a:gd name="connsiteX1" fmla="*/ 502285 w 606580"/>
                <a:gd name="connsiteY1" fmla="*/ 252695 h 548858"/>
                <a:gd name="connsiteX2" fmla="*/ 502285 w 606580"/>
                <a:gd name="connsiteY2" fmla="*/ 346759 h 548858"/>
                <a:gd name="connsiteX3" fmla="*/ 407586 w 606580"/>
                <a:gd name="connsiteY3" fmla="*/ 346759 h 548858"/>
                <a:gd name="connsiteX4" fmla="*/ 104296 w 606580"/>
                <a:gd name="connsiteY4" fmla="*/ 205698 h 548858"/>
                <a:gd name="connsiteX5" fmla="*/ 199065 w 606580"/>
                <a:gd name="connsiteY5" fmla="*/ 205698 h 548858"/>
                <a:gd name="connsiteX6" fmla="*/ 199065 w 606580"/>
                <a:gd name="connsiteY6" fmla="*/ 346758 h 548858"/>
                <a:gd name="connsiteX7" fmla="*/ 104296 w 606580"/>
                <a:gd name="connsiteY7" fmla="*/ 346758 h 548858"/>
                <a:gd name="connsiteX8" fmla="*/ 255870 w 606580"/>
                <a:gd name="connsiteY8" fmla="*/ 96040 h 548858"/>
                <a:gd name="connsiteX9" fmla="*/ 350710 w 606580"/>
                <a:gd name="connsiteY9" fmla="*/ 96040 h 548858"/>
                <a:gd name="connsiteX10" fmla="*/ 350710 w 606580"/>
                <a:gd name="connsiteY10" fmla="*/ 346759 h 548858"/>
                <a:gd name="connsiteX11" fmla="*/ 255870 w 606580"/>
                <a:gd name="connsiteY11" fmla="*/ 346759 h 548858"/>
                <a:gd name="connsiteX12" fmla="*/ 37882 w 606580"/>
                <a:gd name="connsiteY12" fmla="*/ 37913 h 548858"/>
                <a:gd name="connsiteX13" fmla="*/ 37882 w 606580"/>
                <a:gd name="connsiteY13" fmla="*/ 405363 h 548858"/>
                <a:gd name="connsiteX14" fmla="*/ 568698 w 606580"/>
                <a:gd name="connsiteY14" fmla="*/ 405363 h 548858"/>
                <a:gd name="connsiteX15" fmla="*/ 568698 w 606580"/>
                <a:gd name="connsiteY15" fmla="*/ 37913 h 548858"/>
                <a:gd name="connsiteX16" fmla="*/ 18941 w 606580"/>
                <a:gd name="connsiteY16" fmla="*/ 0 h 548858"/>
                <a:gd name="connsiteX17" fmla="*/ 587639 w 606580"/>
                <a:gd name="connsiteY17" fmla="*/ 0 h 548858"/>
                <a:gd name="connsiteX18" fmla="*/ 606580 w 606580"/>
                <a:gd name="connsiteY18" fmla="*/ 18910 h 548858"/>
                <a:gd name="connsiteX19" fmla="*/ 606580 w 606580"/>
                <a:gd name="connsiteY19" fmla="*/ 424274 h 548858"/>
                <a:gd name="connsiteX20" fmla="*/ 587639 w 606580"/>
                <a:gd name="connsiteY20" fmla="*/ 443184 h 548858"/>
                <a:gd name="connsiteX21" fmla="*/ 322278 w 606580"/>
                <a:gd name="connsiteY21" fmla="*/ 443184 h 548858"/>
                <a:gd name="connsiteX22" fmla="*/ 322278 w 606580"/>
                <a:gd name="connsiteY22" fmla="*/ 511038 h 548858"/>
                <a:gd name="connsiteX23" fmla="*/ 450223 w 606580"/>
                <a:gd name="connsiteY23" fmla="*/ 511038 h 548858"/>
                <a:gd name="connsiteX24" fmla="*/ 450223 w 606580"/>
                <a:gd name="connsiteY24" fmla="*/ 548858 h 548858"/>
                <a:gd name="connsiteX25" fmla="*/ 156357 w 606580"/>
                <a:gd name="connsiteY25" fmla="*/ 548858 h 548858"/>
                <a:gd name="connsiteX26" fmla="*/ 156357 w 606580"/>
                <a:gd name="connsiteY26" fmla="*/ 511038 h 548858"/>
                <a:gd name="connsiteX27" fmla="*/ 284302 w 606580"/>
                <a:gd name="connsiteY27" fmla="*/ 511038 h 548858"/>
                <a:gd name="connsiteX28" fmla="*/ 284302 w 606580"/>
                <a:gd name="connsiteY28" fmla="*/ 443184 h 548858"/>
                <a:gd name="connsiteX29" fmla="*/ 18941 w 606580"/>
                <a:gd name="connsiteY29" fmla="*/ 443184 h 548858"/>
                <a:gd name="connsiteX30" fmla="*/ 0 w 606580"/>
                <a:gd name="connsiteY30" fmla="*/ 424274 h 548858"/>
                <a:gd name="connsiteX31" fmla="*/ 0 w 606580"/>
                <a:gd name="connsiteY31" fmla="*/ 18910 h 548858"/>
                <a:gd name="connsiteX32" fmla="*/ 18941 w 606580"/>
                <a:gd name="connsiteY32" fmla="*/ 0 h 548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6580" h="548858">
                  <a:moveTo>
                    <a:pt x="407586" y="252695"/>
                  </a:moveTo>
                  <a:lnTo>
                    <a:pt x="502285" y="252695"/>
                  </a:lnTo>
                  <a:lnTo>
                    <a:pt x="502285" y="346759"/>
                  </a:lnTo>
                  <a:lnTo>
                    <a:pt x="407586" y="346759"/>
                  </a:lnTo>
                  <a:close/>
                  <a:moveTo>
                    <a:pt x="104296" y="205698"/>
                  </a:moveTo>
                  <a:lnTo>
                    <a:pt x="199065" y="205698"/>
                  </a:lnTo>
                  <a:lnTo>
                    <a:pt x="199065" y="346758"/>
                  </a:lnTo>
                  <a:lnTo>
                    <a:pt x="104296" y="346758"/>
                  </a:lnTo>
                  <a:close/>
                  <a:moveTo>
                    <a:pt x="255870" y="96040"/>
                  </a:moveTo>
                  <a:lnTo>
                    <a:pt x="350710" y="96040"/>
                  </a:lnTo>
                  <a:lnTo>
                    <a:pt x="350710" y="346759"/>
                  </a:lnTo>
                  <a:lnTo>
                    <a:pt x="255870" y="346759"/>
                  </a:lnTo>
                  <a:close/>
                  <a:moveTo>
                    <a:pt x="37882" y="37913"/>
                  </a:moveTo>
                  <a:lnTo>
                    <a:pt x="37882" y="405363"/>
                  </a:lnTo>
                  <a:lnTo>
                    <a:pt x="568698" y="405363"/>
                  </a:lnTo>
                  <a:lnTo>
                    <a:pt x="568698" y="37913"/>
                  </a:lnTo>
                  <a:close/>
                  <a:moveTo>
                    <a:pt x="18941" y="0"/>
                  </a:moveTo>
                  <a:lnTo>
                    <a:pt x="587639" y="0"/>
                  </a:lnTo>
                  <a:cubicBezTo>
                    <a:pt x="598038" y="0"/>
                    <a:pt x="606580" y="8528"/>
                    <a:pt x="606580" y="18910"/>
                  </a:cubicBezTo>
                  <a:lnTo>
                    <a:pt x="606580" y="424274"/>
                  </a:lnTo>
                  <a:cubicBezTo>
                    <a:pt x="606580" y="434656"/>
                    <a:pt x="598038" y="443184"/>
                    <a:pt x="587639" y="443184"/>
                  </a:cubicBezTo>
                  <a:lnTo>
                    <a:pt x="322278" y="443184"/>
                  </a:lnTo>
                  <a:lnTo>
                    <a:pt x="322278" y="511038"/>
                  </a:lnTo>
                  <a:lnTo>
                    <a:pt x="450223" y="511038"/>
                  </a:lnTo>
                  <a:lnTo>
                    <a:pt x="450223" y="548858"/>
                  </a:lnTo>
                  <a:lnTo>
                    <a:pt x="156357" y="548858"/>
                  </a:lnTo>
                  <a:lnTo>
                    <a:pt x="156357" y="511038"/>
                  </a:lnTo>
                  <a:lnTo>
                    <a:pt x="284302" y="511038"/>
                  </a:lnTo>
                  <a:lnTo>
                    <a:pt x="284302" y="443184"/>
                  </a:lnTo>
                  <a:lnTo>
                    <a:pt x="18941" y="443184"/>
                  </a:lnTo>
                  <a:cubicBezTo>
                    <a:pt x="8542" y="443184"/>
                    <a:pt x="0" y="434656"/>
                    <a:pt x="0" y="424274"/>
                  </a:cubicBezTo>
                  <a:lnTo>
                    <a:pt x="0" y="18910"/>
                  </a:lnTo>
                  <a:cubicBezTo>
                    <a:pt x="0" y="8528"/>
                    <a:pt x="8542" y="0"/>
                    <a:pt x="189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2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380532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5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5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45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75EA97A-F777-4B6E-B898-2792ED449C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C5763323-F75F-473B-8CEE-3A3F4112AF1D}"/>
              </a:ext>
            </a:extLst>
          </p:cNvPr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FDE00B3E-84DA-40C6-826E-E8B0D97476AF}"/>
                </a:ext>
              </a:extLst>
            </p:cNvPr>
            <p:cNvCxnSpPr>
              <a:cxnSpLocks/>
            </p:cNvCxnSpPr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C07B5166-5C07-41D3-BD85-F3B9B1EEBCDE}"/>
                </a:ext>
              </a:extLst>
            </p:cNvPr>
            <p:cNvCxnSpPr>
              <a:cxnSpLocks/>
            </p:cNvCxnSpPr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9264CD1C-D629-4EDE-ABCF-7ACDFF350616}"/>
                </a:ext>
              </a:extLst>
            </p:cNvPr>
            <p:cNvCxnSpPr>
              <a:cxnSpLocks/>
            </p:cNvCxnSpPr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7D7325D-17E4-4307-BF2C-E1083ABF8494}"/>
                </a:ext>
              </a:extLst>
            </p:cNvPr>
            <p:cNvCxnSpPr>
              <a:cxnSpLocks/>
            </p:cNvCxnSpPr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A4C10F3A-7FC6-4B80-93C2-0DF3D59AD8EC}"/>
                </a:ext>
              </a:extLst>
            </p:cNvPr>
            <p:cNvCxnSpPr>
              <a:cxnSpLocks/>
            </p:cNvCxnSpPr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71548C4-3EFA-4F45-A497-F0CC775F54C2}"/>
                </a:ext>
              </a:extLst>
            </p:cNvPr>
            <p:cNvCxnSpPr>
              <a:cxnSpLocks/>
            </p:cNvCxnSpPr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4F4A04C-57D8-4E0C-B080-B5E1C0AFEAF1}"/>
                </a:ext>
              </a:extLst>
            </p:cNvPr>
            <p:cNvCxnSpPr>
              <a:cxnSpLocks/>
            </p:cNvCxnSpPr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0603561B-6F70-4E78-A26A-DAD59EC465F6}"/>
                </a:ext>
              </a:extLst>
            </p:cNvPr>
            <p:cNvCxnSpPr>
              <a:cxnSpLocks/>
            </p:cNvCxnSpPr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225F20F-0A5C-4D24-8206-1C69E280145F}"/>
                </a:ext>
              </a:extLst>
            </p:cNvPr>
            <p:cNvCxnSpPr>
              <a:cxnSpLocks/>
            </p:cNvCxnSpPr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1154D41-5719-4DD6-8D6E-CFD48E23A811}"/>
                </a:ext>
              </a:extLst>
            </p:cNvPr>
            <p:cNvCxnSpPr>
              <a:cxnSpLocks/>
            </p:cNvCxnSpPr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267FE65F-4034-4421-A531-28DB16F9F7CA}"/>
                </a:ext>
              </a:extLst>
            </p:cNvPr>
            <p:cNvCxnSpPr>
              <a:cxnSpLocks/>
            </p:cNvCxnSpPr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E415AC3F-8A1C-45AC-B33F-04372D0CF27B}"/>
                </a:ext>
              </a:extLst>
            </p:cNvPr>
            <p:cNvCxnSpPr>
              <a:cxnSpLocks/>
            </p:cNvCxnSpPr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F941566-0E63-467E-BA03-54DDF52F2855}"/>
                </a:ext>
              </a:extLst>
            </p:cNvPr>
            <p:cNvCxnSpPr>
              <a:cxnSpLocks/>
            </p:cNvCxnSpPr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1CEF33D8-91DC-47A3-B312-D0D198D07C4A}"/>
                </a:ext>
              </a:extLst>
            </p:cNvPr>
            <p:cNvCxnSpPr>
              <a:cxnSpLocks/>
            </p:cNvCxnSpPr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B670A93D-2B0C-4C58-A99A-A9ECDA65745B}"/>
                </a:ext>
              </a:extLst>
            </p:cNvPr>
            <p:cNvCxnSpPr>
              <a:cxnSpLocks/>
            </p:cNvCxnSpPr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10C347-DAFD-4C70-82A7-62763377AEEA}"/>
                </a:ext>
              </a:extLst>
            </p:cNvPr>
            <p:cNvCxnSpPr>
              <a:cxnSpLocks/>
            </p:cNvCxnSpPr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070B701C-1824-44D0-93F5-54600EE7C743}"/>
                </a:ext>
              </a:extLst>
            </p:cNvPr>
            <p:cNvCxnSpPr>
              <a:cxnSpLocks/>
            </p:cNvCxnSpPr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FCEF345-F2C6-43A7-B7ED-88A761429743}"/>
                </a:ext>
              </a:extLst>
            </p:cNvPr>
            <p:cNvCxnSpPr>
              <a:cxnSpLocks/>
            </p:cNvCxnSpPr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A957241-2A6F-4B1E-B975-10E1F798AF9C}"/>
                </a:ext>
              </a:extLst>
            </p:cNvPr>
            <p:cNvCxnSpPr>
              <a:cxnSpLocks/>
            </p:cNvCxnSpPr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32B5FC82-6832-450D-9B63-C17359B686C5}"/>
                </a:ext>
              </a:extLst>
            </p:cNvPr>
            <p:cNvCxnSpPr>
              <a:cxnSpLocks/>
            </p:cNvCxnSpPr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EE184A24-0C29-427D-9138-3B982166DBEF}"/>
                </a:ext>
              </a:extLst>
            </p:cNvPr>
            <p:cNvCxnSpPr>
              <a:cxnSpLocks/>
            </p:cNvCxnSpPr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16BC6A4-A1D4-44A5-AD80-915F929D611B}"/>
                </a:ext>
              </a:extLst>
            </p:cNvPr>
            <p:cNvCxnSpPr>
              <a:cxnSpLocks/>
            </p:cNvCxnSpPr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3A9A6AA7-99DC-4114-8EB8-836814094C09}"/>
                </a:ext>
              </a:extLst>
            </p:cNvPr>
            <p:cNvCxnSpPr>
              <a:cxnSpLocks/>
            </p:cNvCxnSpPr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475CED10-6B2E-47DE-9B58-591D3EEB79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C4081350-EC15-45E8-AE3B-0747400039F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75787335-33BD-441B-9494-7FFC0575D7F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49022F24-4F78-4A37-8E31-A761E8E536B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1C5E08D-9E71-47DA-855E-852391E0C7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8C381032-028F-4A0F-A735-7C73C8FE35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03213EFE-94DB-47B7-B825-A518F170AC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A1DAE98A-6829-4868-983E-D67A0942D9E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8DCED96B-6F45-4506-B50B-CEC5EB561A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8F65DDA-F9DC-4D92-B156-31787DBDFB0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6A454DE-E05F-44FC-AE95-0AEAA9F3880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82A08356-8714-4B65-8ED1-8021B002B6D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C969E174-FB1D-4024-930D-0DA271D3E9CB}"/>
              </a:ext>
            </a:extLst>
          </p:cNvPr>
          <p:cNvGrpSpPr/>
          <p:nvPr/>
        </p:nvGrpSpPr>
        <p:grpSpPr>
          <a:xfrm>
            <a:off x="2531556" y="1992013"/>
            <a:ext cx="7192846" cy="3269435"/>
            <a:chOff x="1061658" y="942543"/>
            <a:chExt cx="10137805" cy="4756210"/>
          </a:xfrm>
        </p:grpSpPr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AB00BD65-358C-4DB3-8A63-645E9747FFF5}"/>
                </a:ext>
              </a:extLst>
            </p:cNvPr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276C7C29-9B85-44E5-A7D7-84BFD915808F}"/>
                </a:ext>
              </a:extLst>
            </p:cNvPr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C37E9118-DFAF-41A0-A835-CC7801469680}"/>
              </a:ext>
            </a:extLst>
          </p:cNvPr>
          <p:cNvSpPr/>
          <p:nvPr/>
        </p:nvSpPr>
        <p:spPr>
          <a:xfrm>
            <a:off x="9288747" y="1642847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504FC656-ADCE-4884-89B5-C7470896A1C3}"/>
              </a:ext>
            </a:extLst>
          </p:cNvPr>
          <p:cNvGrpSpPr/>
          <p:nvPr/>
        </p:nvGrpSpPr>
        <p:grpSpPr>
          <a:xfrm>
            <a:off x="10192310" y="178965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91171F93-3373-46DB-94B2-B2231912930F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280E728-46E2-43A9-A1AA-A57A05127858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964BE85-8E05-417C-9E23-3C8097DA41F5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B6A94721-5129-47C6-BB55-34241489C657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93B96EA4-74A4-4756-9AFE-0522C9C862BE}"/>
              </a:ext>
            </a:extLst>
          </p:cNvPr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EDAA996C-CAD0-4413-BA83-E6CC9A106A3A}"/>
                </a:ext>
              </a:extLst>
            </p:cNvPr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9310A15-7383-4354-B7AF-62548F2F5199}"/>
                </a:ext>
              </a:extLst>
            </p:cNvPr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2" name="图片 91">
            <a:extLst>
              <a:ext uri="{FF2B5EF4-FFF2-40B4-BE49-F238E27FC236}">
                <a16:creationId xmlns:a16="http://schemas.microsoft.com/office/drawing/2014/main" id="{889F02C7-FD02-4EEF-AD84-6193002103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6724" y="1273185"/>
            <a:ext cx="3021748" cy="3021748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56B554B9-6702-4AD6-B609-1CE7C478C4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5055" r="5187" b="14803"/>
          <a:stretch/>
        </p:blipFill>
        <p:spPr>
          <a:xfrm>
            <a:off x="9170011" y="2616208"/>
            <a:ext cx="3016194" cy="264524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20000"/>
              </a:prstClr>
            </a:outerShdw>
          </a:effectLst>
        </p:spPr>
      </p:pic>
      <p:grpSp>
        <p:nvGrpSpPr>
          <p:cNvPr id="79" name="组合 78">
            <a:extLst>
              <a:ext uri="{FF2B5EF4-FFF2-40B4-BE49-F238E27FC236}">
                <a16:creationId xmlns:a16="http://schemas.microsoft.com/office/drawing/2014/main" id="{6D7368E6-93F2-468B-9F27-0A340AEEBB78}"/>
              </a:ext>
            </a:extLst>
          </p:cNvPr>
          <p:cNvGrpSpPr/>
          <p:nvPr/>
        </p:nvGrpSpPr>
        <p:grpSpPr>
          <a:xfrm>
            <a:off x="740507" y="6156020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7439B97D-36F5-494A-B50C-182349A76DED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32C45F0-E448-4244-B663-31CD5DD5DBA6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22622660-8687-47F4-B0AC-279FA325DB52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98C2252E-941C-4AE6-A9E6-C43E1DD8D33B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3C1D370D-3C1F-4BD3-BBF5-3FDF2DB7A721}"/>
              </a:ext>
            </a:extLst>
          </p:cNvPr>
          <p:cNvGrpSpPr/>
          <p:nvPr/>
        </p:nvGrpSpPr>
        <p:grpSpPr>
          <a:xfrm>
            <a:off x="5200337" y="696305"/>
            <a:ext cx="1149345" cy="580926"/>
            <a:chOff x="3765106" y="-17180"/>
            <a:chExt cx="1609398" cy="813455"/>
          </a:xfrm>
        </p:grpSpPr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47A7B7DE-E2E1-4E33-9B4F-FDF02BD93CB3}"/>
                </a:ext>
              </a:extLst>
            </p:cNvPr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6BA94948-FA6B-4767-84D0-DBBDDA1CF1D6}"/>
                </a:ext>
              </a:extLst>
            </p:cNvPr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5" name="文本框 84">
            <a:extLst>
              <a:ext uri="{FF2B5EF4-FFF2-40B4-BE49-F238E27FC236}">
                <a16:creationId xmlns:a16="http://schemas.microsoft.com/office/drawing/2014/main" id="{579E9345-7DBD-485F-AEC5-86DD68A6BEB0}"/>
              </a:ext>
            </a:extLst>
          </p:cNvPr>
          <p:cNvSpPr txBox="1"/>
          <p:nvPr/>
        </p:nvSpPr>
        <p:spPr>
          <a:xfrm>
            <a:off x="3791745" y="3611152"/>
            <a:ext cx="448864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8800">
                <a:ln>
                  <a:solidFill>
                    <a:schemeClr val="bg1"/>
                  </a:solidFill>
                </a:ln>
                <a:solidFill>
                  <a:srgbClr val="6EAA2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&#10;" pitchFamily="2" charset="-122"/>
                <a:ea typeface="禹卫书法行书简体&#10;" pitchFamily="2" charset="-122"/>
              </a:defRPr>
            </a:lvl1pPr>
          </a:lstStyle>
          <a:p>
            <a:pPr algn="dist"/>
            <a:r>
              <a:rPr lang="zh-CN" altLang="en-US" sz="4500" b="1" dirty="0">
                <a:ln w="6350">
                  <a:noFill/>
                </a:ln>
                <a:solidFill>
                  <a:srgbClr val="20A6E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关键技术与难点</a:t>
            </a:r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646D7D26-B234-4C3C-B770-19D8BFBA190E}"/>
              </a:ext>
            </a:extLst>
          </p:cNvPr>
          <p:cNvGrpSpPr/>
          <p:nvPr/>
        </p:nvGrpSpPr>
        <p:grpSpPr>
          <a:xfrm>
            <a:off x="5587724" y="2535229"/>
            <a:ext cx="1008000" cy="864000"/>
            <a:chOff x="6494436" y="1280952"/>
            <a:chExt cx="1008000" cy="864000"/>
          </a:xfrm>
        </p:grpSpPr>
        <p:sp>
          <p:nvSpPr>
            <p:cNvPr id="91" name="六边形 90">
              <a:extLst>
                <a:ext uri="{FF2B5EF4-FFF2-40B4-BE49-F238E27FC236}">
                  <a16:creationId xmlns:a16="http://schemas.microsoft.com/office/drawing/2014/main" id="{46F27DD9-62D2-4FDF-B48C-F0E3FFE79674}"/>
                </a:ext>
              </a:extLst>
            </p:cNvPr>
            <p:cNvSpPr/>
            <p:nvPr/>
          </p:nvSpPr>
          <p:spPr>
            <a:xfrm>
              <a:off x="6494436" y="1280952"/>
              <a:ext cx="1008000" cy="864000"/>
            </a:xfrm>
            <a:prstGeom prst="hexagon">
              <a:avLst/>
            </a:prstGeom>
            <a:solidFill>
              <a:srgbClr val="20A6E3"/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E0EA690D-DDEF-498B-9BC3-F3ADD3A6F253}"/>
                </a:ext>
              </a:extLst>
            </p:cNvPr>
            <p:cNvSpPr txBox="1"/>
            <p:nvPr/>
          </p:nvSpPr>
          <p:spPr>
            <a:xfrm>
              <a:off x="6593266" y="1376623"/>
              <a:ext cx="909170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l"/>
              <a:r>
                <a:rPr lang="en-US" altLang="zh-CN" sz="3900" dirty="0">
                  <a:ln w="6350"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04</a:t>
              </a:r>
              <a:endParaRPr lang="zh-CN" altLang="en-US" sz="3900" dirty="0">
                <a:ln w="6350"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19" name="任意多边形: 形状 118">
            <a:extLst>
              <a:ext uri="{FF2B5EF4-FFF2-40B4-BE49-F238E27FC236}">
                <a16:creationId xmlns:a16="http://schemas.microsoft.com/office/drawing/2014/main" id="{FDA56B1E-F8A0-4E95-8B77-62D98AD3F930}"/>
              </a:ext>
            </a:extLst>
          </p:cNvPr>
          <p:cNvSpPr/>
          <p:nvPr/>
        </p:nvSpPr>
        <p:spPr>
          <a:xfrm>
            <a:off x="6872446" y="6309320"/>
            <a:ext cx="1160086" cy="555667"/>
          </a:xfrm>
          <a:custGeom>
            <a:avLst/>
            <a:gdLst>
              <a:gd name="connsiteX0" fmla="*/ 580043 w 1160086"/>
              <a:gd name="connsiteY0" fmla="*/ 0 h 555667"/>
              <a:gd name="connsiteX1" fmla="*/ 1150979 w 1160086"/>
              <a:gd name="connsiteY1" fmla="*/ 465327 h 555667"/>
              <a:gd name="connsiteX2" fmla="*/ 1160086 w 1160086"/>
              <a:gd name="connsiteY2" fmla="*/ 555667 h 555667"/>
              <a:gd name="connsiteX3" fmla="*/ 0 w 1160086"/>
              <a:gd name="connsiteY3" fmla="*/ 555667 h 555667"/>
              <a:gd name="connsiteX4" fmla="*/ 9107 w 1160086"/>
              <a:gd name="connsiteY4" fmla="*/ 465327 h 555667"/>
              <a:gd name="connsiteX5" fmla="*/ 580043 w 1160086"/>
              <a:gd name="connsiteY5" fmla="*/ 0 h 55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0086" h="555667">
                <a:moveTo>
                  <a:pt x="580043" y="0"/>
                </a:moveTo>
                <a:cubicBezTo>
                  <a:pt x="861669" y="0"/>
                  <a:pt x="1096638" y="199766"/>
                  <a:pt x="1150979" y="465327"/>
                </a:cubicBezTo>
                <a:lnTo>
                  <a:pt x="1160086" y="555667"/>
                </a:lnTo>
                <a:lnTo>
                  <a:pt x="0" y="555667"/>
                </a:lnTo>
                <a:lnTo>
                  <a:pt x="9107" y="465327"/>
                </a:lnTo>
                <a:cubicBezTo>
                  <a:pt x="63449" y="199766"/>
                  <a:pt x="298418" y="0"/>
                  <a:pt x="580043" y="0"/>
                </a:cubicBezTo>
                <a:close/>
              </a:path>
            </a:pathLst>
          </a:cu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35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:comb/>
      </p:transition>
    </mc:Choice>
    <mc:Fallback xmlns="">
      <p:transition spd="slow" advClick="0" advTm="2000">
        <p:comb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675" decel="100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" accel="100000" fill="hold">
                                              <p:stCondLst>
                                                <p:cond delay="675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6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" presetClass="entr" presetSubtype="1" fill="hold" nodeType="afterEffect" p14:presetBounceEnd="1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6000">
                                          <p:cBhvr additive="base">
                                            <p:cTn id="22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6000">
                                          <p:cBhvr additive="base">
                                            <p:cTn id="23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675" decel="100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" accel="100000" fill="hold">
                                              <p:stCondLst>
                                                <p:cond delay="675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6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75EA97A-F777-4B6E-B898-2792ED449C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C5763323-F75F-473B-8CEE-3A3F4112AF1D}"/>
              </a:ext>
            </a:extLst>
          </p:cNvPr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FDE00B3E-84DA-40C6-826E-E8B0D97476AF}"/>
                </a:ext>
              </a:extLst>
            </p:cNvPr>
            <p:cNvCxnSpPr>
              <a:cxnSpLocks/>
            </p:cNvCxnSpPr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C07B5166-5C07-41D3-BD85-F3B9B1EEBCDE}"/>
                </a:ext>
              </a:extLst>
            </p:cNvPr>
            <p:cNvCxnSpPr>
              <a:cxnSpLocks/>
            </p:cNvCxnSpPr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9264CD1C-D629-4EDE-ABCF-7ACDFF350616}"/>
                </a:ext>
              </a:extLst>
            </p:cNvPr>
            <p:cNvCxnSpPr>
              <a:cxnSpLocks/>
            </p:cNvCxnSpPr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7D7325D-17E4-4307-BF2C-E1083ABF8494}"/>
                </a:ext>
              </a:extLst>
            </p:cNvPr>
            <p:cNvCxnSpPr>
              <a:cxnSpLocks/>
            </p:cNvCxnSpPr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A4C10F3A-7FC6-4B80-93C2-0DF3D59AD8EC}"/>
                </a:ext>
              </a:extLst>
            </p:cNvPr>
            <p:cNvCxnSpPr>
              <a:cxnSpLocks/>
            </p:cNvCxnSpPr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71548C4-3EFA-4F45-A497-F0CC775F54C2}"/>
                </a:ext>
              </a:extLst>
            </p:cNvPr>
            <p:cNvCxnSpPr>
              <a:cxnSpLocks/>
            </p:cNvCxnSpPr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4F4A04C-57D8-4E0C-B080-B5E1C0AFEAF1}"/>
                </a:ext>
              </a:extLst>
            </p:cNvPr>
            <p:cNvCxnSpPr>
              <a:cxnSpLocks/>
            </p:cNvCxnSpPr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0603561B-6F70-4E78-A26A-DAD59EC465F6}"/>
                </a:ext>
              </a:extLst>
            </p:cNvPr>
            <p:cNvCxnSpPr>
              <a:cxnSpLocks/>
            </p:cNvCxnSpPr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225F20F-0A5C-4D24-8206-1C69E280145F}"/>
                </a:ext>
              </a:extLst>
            </p:cNvPr>
            <p:cNvCxnSpPr>
              <a:cxnSpLocks/>
            </p:cNvCxnSpPr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1154D41-5719-4DD6-8D6E-CFD48E23A811}"/>
                </a:ext>
              </a:extLst>
            </p:cNvPr>
            <p:cNvCxnSpPr>
              <a:cxnSpLocks/>
            </p:cNvCxnSpPr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267FE65F-4034-4421-A531-28DB16F9F7CA}"/>
                </a:ext>
              </a:extLst>
            </p:cNvPr>
            <p:cNvCxnSpPr>
              <a:cxnSpLocks/>
            </p:cNvCxnSpPr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E415AC3F-8A1C-45AC-B33F-04372D0CF27B}"/>
                </a:ext>
              </a:extLst>
            </p:cNvPr>
            <p:cNvCxnSpPr>
              <a:cxnSpLocks/>
            </p:cNvCxnSpPr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F941566-0E63-467E-BA03-54DDF52F2855}"/>
                </a:ext>
              </a:extLst>
            </p:cNvPr>
            <p:cNvCxnSpPr>
              <a:cxnSpLocks/>
            </p:cNvCxnSpPr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1CEF33D8-91DC-47A3-B312-D0D198D07C4A}"/>
                </a:ext>
              </a:extLst>
            </p:cNvPr>
            <p:cNvCxnSpPr>
              <a:cxnSpLocks/>
            </p:cNvCxnSpPr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B670A93D-2B0C-4C58-A99A-A9ECDA65745B}"/>
                </a:ext>
              </a:extLst>
            </p:cNvPr>
            <p:cNvCxnSpPr>
              <a:cxnSpLocks/>
            </p:cNvCxnSpPr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10C347-DAFD-4C70-82A7-62763377AEEA}"/>
                </a:ext>
              </a:extLst>
            </p:cNvPr>
            <p:cNvCxnSpPr>
              <a:cxnSpLocks/>
            </p:cNvCxnSpPr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070B701C-1824-44D0-93F5-54600EE7C743}"/>
                </a:ext>
              </a:extLst>
            </p:cNvPr>
            <p:cNvCxnSpPr>
              <a:cxnSpLocks/>
            </p:cNvCxnSpPr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FCEF345-F2C6-43A7-B7ED-88A761429743}"/>
                </a:ext>
              </a:extLst>
            </p:cNvPr>
            <p:cNvCxnSpPr>
              <a:cxnSpLocks/>
            </p:cNvCxnSpPr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A957241-2A6F-4B1E-B975-10E1F798AF9C}"/>
                </a:ext>
              </a:extLst>
            </p:cNvPr>
            <p:cNvCxnSpPr>
              <a:cxnSpLocks/>
            </p:cNvCxnSpPr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32B5FC82-6832-450D-9B63-C17359B686C5}"/>
                </a:ext>
              </a:extLst>
            </p:cNvPr>
            <p:cNvCxnSpPr>
              <a:cxnSpLocks/>
            </p:cNvCxnSpPr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EE184A24-0C29-427D-9138-3B982166DBEF}"/>
                </a:ext>
              </a:extLst>
            </p:cNvPr>
            <p:cNvCxnSpPr>
              <a:cxnSpLocks/>
            </p:cNvCxnSpPr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16BC6A4-A1D4-44A5-AD80-915F929D611B}"/>
                </a:ext>
              </a:extLst>
            </p:cNvPr>
            <p:cNvCxnSpPr>
              <a:cxnSpLocks/>
            </p:cNvCxnSpPr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3A9A6AA7-99DC-4114-8EB8-836814094C09}"/>
                </a:ext>
              </a:extLst>
            </p:cNvPr>
            <p:cNvCxnSpPr>
              <a:cxnSpLocks/>
            </p:cNvCxnSpPr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475CED10-6B2E-47DE-9B58-591D3EEB79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C4081350-EC15-45E8-AE3B-0747400039F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75787335-33BD-441B-9494-7FFC0575D7F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49022F24-4F78-4A37-8E31-A761E8E536B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1C5E08D-9E71-47DA-855E-852391E0C7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8C381032-028F-4A0F-A735-7C73C8FE35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03213EFE-94DB-47B7-B825-A518F170AC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A1DAE98A-6829-4868-983E-D67A0942D9E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8DCED96B-6F45-4506-B50B-CEC5EB561A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8F65DDA-F9DC-4D92-B156-31787DBDFB0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6A454DE-E05F-44FC-AE95-0AEAA9F3880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82A08356-8714-4B65-8ED1-8021B002B6D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C969E174-FB1D-4024-930D-0DA271D3E9CB}"/>
              </a:ext>
            </a:extLst>
          </p:cNvPr>
          <p:cNvGrpSpPr/>
          <p:nvPr/>
        </p:nvGrpSpPr>
        <p:grpSpPr>
          <a:xfrm>
            <a:off x="544812" y="2219373"/>
            <a:ext cx="11119524" cy="3269435"/>
            <a:chOff x="1061658" y="942543"/>
            <a:chExt cx="10137805" cy="4756210"/>
          </a:xfrm>
        </p:grpSpPr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AB00BD65-358C-4DB3-8A63-645E9747FFF5}"/>
                </a:ext>
              </a:extLst>
            </p:cNvPr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276C7C29-9B85-44E5-A7D7-84BFD915808F}"/>
                </a:ext>
              </a:extLst>
            </p:cNvPr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C37E9118-DFAF-41A0-A835-CC7801469680}"/>
              </a:ext>
            </a:extLst>
          </p:cNvPr>
          <p:cNvSpPr/>
          <p:nvPr/>
        </p:nvSpPr>
        <p:spPr>
          <a:xfrm>
            <a:off x="10831660" y="571845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504FC656-ADCE-4884-89B5-C7470896A1C3}"/>
              </a:ext>
            </a:extLst>
          </p:cNvPr>
          <p:cNvGrpSpPr/>
          <p:nvPr/>
        </p:nvGrpSpPr>
        <p:grpSpPr>
          <a:xfrm>
            <a:off x="8881397" y="403986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91171F93-3373-46DB-94B2-B2231912930F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280E728-46E2-43A9-A1AA-A57A05127858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964BE85-8E05-417C-9E23-3C8097DA41F5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B6A94721-5129-47C6-BB55-34241489C657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93B96EA4-74A4-4756-9AFE-0522C9C862BE}"/>
              </a:ext>
            </a:extLst>
          </p:cNvPr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EDAA996C-CAD0-4413-BA83-E6CC9A106A3A}"/>
                </a:ext>
              </a:extLst>
            </p:cNvPr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9310A15-7383-4354-B7AF-62548F2F5199}"/>
                </a:ext>
              </a:extLst>
            </p:cNvPr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2" name="图片 91">
            <a:extLst>
              <a:ext uri="{FF2B5EF4-FFF2-40B4-BE49-F238E27FC236}">
                <a16:creationId xmlns:a16="http://schemas.microsoft.com/office/drawing/2014/main" id="{889F02C7-FD02-4EEF-AD84-61930021031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38439" y="185672"/>
            <a:ext cx="1658632" cy="1658632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grpSp>
        <p:nvGrpSpPr>
          <p:cNvPr id="71" name="组合 70">
            <a:extLst>
              <a:ext uri="{FF2B5EF4-FFF2-40B4-BE49-F238E27FC236}">
                <a16:creationId xmlns:a16="http://schemas.microsoft.com/office/drawing/2014/main" id="{C37D48F3-1C9F-450A-B2F4-22885396AA11}"/>
              </a:ext>
            </a:extLst>
          </p:cNvPr>
          <p:cNvGrpSpPr/>
          <p:nvPr/>
        </p:nvGrpSpPr>
        <p:grpSpPr>
          <a:xfrm>
            <a:off x="1104855" y="727678"/>
            <a:ext cx="2183082" cy="1069524"/>
            <a:chOff x="3240555" y="1835341"/>
            <a:chExt cx="1879985" cy="1069524"/>
          </a:xfrm>
        </p:grpSpPr>
        <p:sp>
          <p:nvSpPr>
            <p:cNvPr id="68" name="PA-文本框 59">
              <a:extLst>
                <a:ext uri="{FF2B5EF4-FFF2-40B4-BE49-F238E27FC236}">
                  <a16:creationId xmlns:a16="http://schemas.microsoft.com/office/drawing/2014/main" id="{623E7DA8-F4DA-4EC4-9DE7-A5A725841C03}"/>
                </a:ext>
              </a:extLst>
            </p:cNvPr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 flipH="1">
              <a:off x="3240555" y="1835341"/>
              <a:ext cx="1878327" cy="1069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6500" spc="300" dirty="0">
                  <a:ln w="190500">
                    <a:solidFill>
                      <a:schemeClr val="bg1"/>
                    </a:solidFill>
                  </a:ln>
                  <a:solidFill>
                    <a:srgbClr val="2287B0"/>
                  </a:solidFill>
                  <a:effectLst>
                    <a:outerShdw blurRad="50800" dist="38100" dir="2700000" algn="tl" rotWithShape="0">
                      <a:prstClr val="black">
                        <a:alpha val="64000"/>
                      </a:prstClr>
                    </a:outerShdw>
                  </a:effectLst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目录</a:t>
              </a:r>
            </a:p>
          </p:txBody>
        </p:sp>
        <p:sp>
          <p:nvSpPr>
            <p:cNvPr id="62" name="PA-文本框 59">
              <a:extLst>
                <a:ext uri="{FF2B5EF4-FFF2-40B4-BE49-F238E27FC236}">
                  <a16:creationId xmlns:a16="http://schemas.microsoft.com/office/drawing/2014/main" id="{F09555B1-BF79-4E04-A960-DB29A500144D}"/>
                </a:ext>
              </a:extLst>
            </p:cNvPr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 flipH="1">
              <a:off x="3240555" y="1835341"/>
              <a:ext cx="1879985" cy="1069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6500" spc="300" dirty="0">
                  <a:solidFill>
                    <a:srgbClr val="20A6E3"/>
                  </a:solidFill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目录</a:t>
              </a:r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6D7368E6-93F2-468B-9F27-0A340AEEBB78}"/>
              </a:ext>
            </a:extLst>
          </p:cNvPr>
          <p:cNvGrpSpPr/>
          <p:nvPr/>
        </p:nvGrpSpPr>
        <p:grpSpPr>
          <a:xfrm>
            <a:off x="740507" y="6156020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7439B97D-36F5-494A-B50C-182349A76DED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32C45F0-E448-4244-B663-31CD5DD5DBA6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22622660-8687-47F4-B0AC-279FA325DB52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98C2252E-941C-4AE6-A9E6-C43E1DD8D33B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3C1D370D-3C1F-4BD3-BBF5-3FDF2DB7A721}"/>
              </a:ext>
            </a:extLst>
          </p:cNvPr>
          <p:cNvGrpSpPr/>
          <p:nvPr/>
        </p:nvGrpSpPr>
        <p:grpSpPr>
          <a:xfrm>
            <a:off x="6127979" y="143786"/>
            <a:ext cx="1149345" cy="580926"/>
            <a:chOff x="3765106" y="-17180"/>
            <a:chExt cx="1609398" cy="813455"/>
          </a:xfrm>
        </p:grpSpPr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47A7B7DE-E2E1-4E33-9B4F-FDF02BD93CB3}"/>
                </a:ext>
              </a:extLst>
            </p:cNvPr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6BA94948-FA6B-4767-84D0-DBBDDA1CF1D6}"/>
                </a:ext>
              </a:extLst>
            </p:cNvPr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55AD73D7-810F-43D9-8CFB-24F4D04DEAA1}"/>
              </a:ext>
            </a:extLst>
          </p:cNvPr>
          <p:cNvGrpSpPr/>
          <p:nvPr/>
        </p:nvGrpSpPr>
        <p:grpSpPr>
          <a:xfrm>
            <a:off x="1551744" y="2901710"/>
            <a:ext cx="3349074" cy="610861"/>
            <a:chOff x="841896" y="2846764"/>
            <a:chExt cx="3349074" cy="610861"/>
          </a:xfrm>
        </p:grpSpPr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579E9345-7DBD-485F-AEC5-86DD68A6BEB0}"/>
                </a:ext>
              </a:extLst>
            </p:cNvPr>
            <p:cNvSpPr txBox="1"/>
            <p:nvPr/>
          </p:nvSpPr>
          <p:spPr>
            <a:xfrm>
              <a:off x="1505691" y="2865050"/>
              <a:ext cx="26852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800" dirty="0">
                  <a:ln w="6350">
                    <a:noFill/>
                  </a:ln>
                  <a:solidFill>
                    <a:srgbClr val="20A6E3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项目概述</a:t>
              </a: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646D7D26-B234-4C3C-B770-19D8BFBA190E}"/>
                </a:ext>
              </a:extLst>
            </p:cNvPr>
            <p:cNvGrpSpPr/>
            <p:nvPr/>
          </p:nvGrpSpPr>
          <p:grpSpPr>
            <a:xfrm>
              <a:off x="841896" y="2846764"/>
              <a:ext cx="689223" cy="610861"/>
              <a:chOff x="6728977" y="1428784"/>
              <a:chExt cx="689223" cy="610861"/>
            </a:xfrm>
          </p:grpSpPr>
          <p:sp>
            <p:nvSpPr>
              <p:cNvPr id="91" name="六边形 90">
                <a:extLst>
                  <a:ext uri="{FF2B5EF4-FFF2-40B4-BE49-F238E27FC236}">
                    <a16:creationId xmlns:a16="http://schemas.microsoft.com/office/drawing/2014/main" id="{46F27DD9-62D2-4FDF-B48C-F0E3FFE79674}"/>
                  </a:ext>
                </a:extLst>
              </p:cNvPr>
              <p:cNvSpPr/>
              <p:nvPr/>
            </p:nvSpPr>
            <p:spPr>
              <a:xfrm>
                <a:off x="6728977" y="1428784"/>
                <a:ext cx="648000" cy="610861"/>
              </a:xfrm>
              <a:prstGeom prst="hexagon">
                <a:avLst/>
              </a:prstGeom>
              <a:solidFill>
                <a:srgbClr val="20A6E3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6" name="文本框 95">
                <a:extLst>
                  <a:ext uri="{FF2B5EF4-FFF2-40B4-BE49-F238E27FC236}">
                    <a16:creationId xmlns:a16="http://schemas.microsoft.com/office/drawing/2014/main" id="{E0EA690D-DDEF-498B-9BC3-F3ADD3A6F253}"/>
                  </a:ext>
                </a:extLst>
              </p:cNvPr>
              <p:cNvSpPr txBox="1"/>
              <p:nvPr/>
            </p:nvSpPr>
            <p:spPr>
              <a:xfrm>
                <a:off x="6765424" y="1516425"/>
                <a:ext cx="65277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8800">
                    <a:ln>
                      <a:solidFill>
                        <a:schemeClr val="bg1"/>
                      </a:solidFill>
                    </a:ln>
                    <a:solidFill>
                      <a:srgbClr val="6EAA2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禹卫书法行书简体&#10;" pitchFamily="2" charset="-122"/>
                    <a:ea typeface="禹卫书法行书简体&#10;" pitchFamily="2" charset="-122"/>
                  </a:defRPr>
                </a:lvl1pPr>
              </a:lstStyle>
              <a:p>
                <a:pPr algn="l"/>
                <a:r>
                  <a:rPr lang="en-US" altLang="zh-CN" sz="2800" dirty="0">
                    <a:ln w="6350">
                      <a:noFill/>
                    </a:ln>
                    <a:solidFill>
                      <a:schemeClr val="bg1"/>
                    </a:solidFill>
                    <a:effectLst/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01</a:t>
                </a:r>
                <a:endParaRPr lang="zh-CN" altLang="en-US" sz="2800" dirty="0">
                  <a:ln w="6350"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5B88434A-17DE-4496-A61A-15D38398840B}"/>
              </a:ext>
            </a:extLst>
          </p:cNvPr>
          <p:cNvGrpSpPr/>
          <p:nvPr/>
        </p:nvGrpSpPr>
        <p:grpSpPr>
          <a:xfrm>
            <a:off x="1551743" y="4241327"/>
            <a:ext cx="3810641" cy="970041"/>
            <a:chOff x="841896" y="2846764"/>
            <a:chExt cx="3349074" cy="970041"/>
          </a:xfrm>
        </p:grpSpPr>
        <p:sp>
          <p:nvSpPr>
            <p:cNvPr id="102" name="文本框 101">
              <a:extLst>
                <a:ext uri="{FF2B5EF4-FFF2-40B4-BE49-F238E27FC236}">
                  <a16:creationId xmlns:a16="http://schemas.microsoft.com/office/drawing/2014/main" id="{C652838B-C5F7-4F15-A087-C3DEBEE9EC80}"/>
                </a:ext>
              </a:extLst>
            </p:cNvPr>
            <p:cNvSpPr txBox="1"/>
            <p:nvPr/>
          </p:nvSpPr>
          <p:spPr>
            <a:xfrm>
              <a:off x="1505691" y="2862698"/>
              <a:ext cx="268527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800" dirty="0">
                  <a:ln w="6350">
                    <a:noFill/>
                  </a:ln>
                  <a:solidFill>
                    <a:srgbClr val="20A6E3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总体游戏流程介绍</a:t>
              </a:r>
            </a:p>
          </p:txBody>
        </p:sp>
        <p:grpSp>
          <p:nvGrpSpPr>
            <p:cNvPr id="99" name="组合 98">
              <a:extLst>
                <a:ext uri="{FF2B5EF4-FFF2-40B4-BE49-F238E27FC236}">
                  <a16:creationId xmlns:a16="http://schemas.microsoft.com/office/drawing/2014/main" id="{37FA8AF2-6D6C-4F1D-9AC3-A23E39C4C416}"/>
                </a:ext>
              </a:extLst>
            </p:cNvPr>
            <p:cNvGrpSpPr/>
            <p:nvPr/>
          </p:nvGrpSpPr>
          <p:grpSpPr>
            <a:xfrm>
              <a:off x="841896" y="2846764"/>
              <a:ext cx="669584" cy="610861"/>
              <a:chOff x="6728977" y="1428784"/>
              <a:chExt cx="669584" cy="610861"/>
            </a:xfrm>
          </p:grpSpPr>
          <p:sp>
            <p:nvSpPr>
              <p:cNvPr id="100" name="六边形 99">
                <a:extLst>
                  <a:ext uri="{FF2B5EF4-FFF2-40B4-BE49-F238E27FC236}">
                    <a16:creationId xmlns:a16="http://schemas.microsoft.com/office/drawing/2014/main" id="{596D343B-A2E7-4B96-A682-D5F2BEEFE808}"/>
                  </a:ext>
                </a:extLst>
              </p:cNvPr>
              <p:cNvSpPr/>
              <p:nvPr/>
            </p:nvSpPr>
            <p:spPr>
              <a:xfrm>
                <a:off x="6728977" y="1428784"/>
                <a:ext cx="648000" cy="610861"/>
              </a:xfrm>
              <a:prstGeom prst="hexagon">
                <a:avLst/>
              </a:prstGeom>
              <a:solidFill>
                <a:srgbClr val="20A6E3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1" name="文本框 100">
                <a:extLst>
                  <a:ext uri="{FF2B5EF4-FFF2-40B4-BE49-F238E27FC236}">
                    <a16:creationId xmlns:a16="http://schemas.microsoft.com/office/drawing/2014/main" id="{A70D0B97-B468-4C63-9231-07A88D76AA0B}"/>
                  </a:ext>
                </a:extLst>
              </p:cNvPr>
              <p:cNvSpPr txBox="1"/>
              <p:nvPr/>
            </p:nvSpPr>
            <p:spPr>
              <a:xfrm>
                <a:off x="6745785" y="1506198"/>
                <a:ext cx="65277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8800">
                    <a:ln>
                      <a:solidFill>
                        <a:schemeClr val="bg1"/>
                      </a:solidFill>
                    </a:ln>
                    <a:solidFill>
                      <a:srgbClr val="6EAA2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禹卫书法行书简体&#10;" pitchFamily="2" charset="-122"/>
                    <a:ea typeface="禹卫书法行书简体&#10;" pitchFamily="2" charset="-122"/>
                  </a:defRPr>
                </a:lvl1pPr>
              </a:lstStyle>
              <a:p>
                <a:pPr algn="l"/>
                <a:r>
                  <a:rPr lang="en-US" altLang="zh-CN" sz="2800" dirty="0">
                    <a:ln w="6350">
                      <a:noFill/>
                    </a:ln>
                    <a:solidFill>
                      <a:schemeClr val="bg1"/>
                    </a:solidFill>
                    <a:effectLst/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zh-CN" altLang="en-US" sz="2800" dirty="0">
                  <a:ln w="6350"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12CD81A6-D911-48EE-BF8E-4E3F4EB772DC}"/>
              </a:ext>
            </a:extLst>
          </p:cNvPr>
          <p:cNvGrpSpPr/>
          <p:nvPr/>
        </p:nvGrpSpPr>
        <p:grpSpPr>
          <a:xfrm>
            <a:off x="5874676" y="2901710"/>
            <a:ext cx="3349074" cy="610861"/>
            <a:chOff x="841896" y="2846764"/>
            <a:chExt cx="3349074" cy="610861"/>
          </a:xfrm>
        </p:grpSpPr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E47DAF87-8534-4194-B270-34F68FBD94B4}"/>
                </a:ext>
              </a:extLst>
            </p:cNvPr>
            <p:cNvSpPr txBox="1"/>
            <p:nvPr/>
          </p:nvSpPr>
          <p:spPr>
            <a:xfrm>
              <a:off x="1505691" y="2875708"/>
              <a:ext cx="26852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800" dirty="0">
                  <a:ln w="6350">
                    <a:noFill/>
                  </a:ln>
                  <a:solidFill>
                    <a:srgbClr val="20A6E3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系统功能</a:t>
              </a:r>
            </a:p>
          </p:txBody>
        </p:sp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4220F270-F1DC-4ADF-9AB9-29FA73C0D901}"/>
                </a:ext>
              </a:extLst>
            </p:cNvPr>
            <p:cNvGrpSpPr/>
            <p:nvPr/>
          </p:nvGrpSpPr>
          <p:grpSpPr>
            <a:xfrm>
              <a:off x="841896" y="2846764"/>
              <a:ext cx="670490" cy="610861"/>
              <a:chOff x="6728977" y="1428784"/>
              <a:chExt cx="670490" cy="610861"/>
            </a:xfrm>
          </p:grpSpPr>
          <p:sp>
            <p:nvSpPr>
              <p:cNvPr id="107" name="六边形 106">
                <a:extLst>
                  <a:ext uri="{FF2B5EF4-FFF2-40B4-BE49-F238E27FC236}">
                    <a16:creationId xmlns:a16="http://schemas.microsoft.com/office/drawing/2014/main" id="{A6E9F03C-040A-4C9A-8E94-A19CDA5AA3CD}"/>
                  </a:ext>
                </a:extLst>
              </p:cNvPr>
              <p:cNvSpPr/>
              <p:nvPr/>
            </p:nvSpPr>
            <p:spPr>
              <a:xfrm>
                <a:off x="6728977" y="1428784"/>
                <a:ext cx="648000" cy="610861"/>
              </a:xfrm>
              <a:prstGeom prst="hexagon">
                <a:avLst/>
              </a:prstGeom>
              <a:solidFill>
                <a:srgbClr val="20A6E3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8" name="文本框 107">
                <a:extLst>
                  <a:ext uri="{FF2B5EF4-FFF2-40B4-BE49-F238E27FC236}">
                    <a16:creationId xmlns:a16="http://schemas.microsoft.com/office/drawing/2014/main" id="{DA3F4702-9935-4D3B-8F73-8978A03B2D6D}"/>
                  </a:ext>
                </a:extLst>
              </p:cNvPr>
              <p:cNvSpPr txBox="1"/>
              <p:nvPr/>
            </p:nvSpPr>
            <p:spPr>
              <a:xfrm>
                <a:off x="6746691" y="1478334"/>
                <a:ext cx="65277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8800">
                    <a:ln>
                      <a:solidFill>
                        <a:schemeClr val="bg1"/>
                      </a:solidFill>
                    </a:ln>
                    <a:solidFill>
                      <a:srgbClr val="6EAA2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禹卫书法行书简体&#10;" pitchFamily="2" charset="-122"/>
                    <a:ea typeface="禹卫书法行书简体&#10;" pitchFamily="2" charset="-122"/>
                  </a:defRPr>
                </a:lvl1pPr>
              </a:lstStyle>
              <a:p>
                <a:pPr algn="l"/>
                <a:r>
                  <a:rPr lang="en-US" altLang="zh-CN" sz="2800" dirty="0">
                    <a:ln w="6350">
                      <a:noFill/>
                    </a:ln>
                    <a:solidFill>
                      <a:schemeClr val="bg1"/>
                    </a:solidFill>
                    <a:effectLst/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03</a:t>
                </a:r>
                <a:endParaRPr lang="zh-CN" altLang="en-US" sz="2800" dirty="0">
                  <a:ln w="6350"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BE256FEA-BC4A-4B7D-B195-FA4351BD734C}"/>
              </a:ext>
            </a:extLst>
          </p:cNvPr>
          <p:cNvGrpSpPr/>
          <p:nvPr/>
        </p:nvGrpSpPr>
        <p:grpSpPr>
          <a:xfrm>
            <a:off x="5874676" y="4241327"/>
            <a:ext cx="3359003" cy="610861"/>
            <a:chOff x="841896" y="2846764"/>
            <a:chExt cx="3359003" cy="610861"/>
          </a:xfrm>
        </p:grpSpPr>
        <p:sp>
          <p:nvSpPr>
            <p:cNvPr id="116" name="文本框 115">
              <a:extLst>
                <a:ext uri="{FF2B5EF4-FFF2-40B4-BE49-F238E27FC236}">
                  <a16:creationId xmlns:a16="http://schemas.microsoft.com/office/drawing/2014/main" id="{CA1D12C2-E682-4E22-8CEB-C0EAF45BCC5D}"/>
                </a:ext>
              </a:extLst>
            </p:cNvPr>
            <p:cNvSpPr txBox="1"/>
            <p:nvPr/>
          </p:nvSpPr>
          <p:spPr>
            <a:xfrm>
              <a:off x="1515620" y="2849471"/>
              <a:ext cx="26852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800" dirty="0">
                  <a:ln w="6350">
                    <a:noFill/>
                  </a:ln>
                  <a:solidFill>
                    <a:srgbClr val="20A6E3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关键技术与难点</a:t>
              </a:r>
            </a:p>
          </p:txBody>
        </p:sp>
        <p:grpSp>
          <p:nvGrpSpPr>
            <p:cNvPr id="113" name="组合 112">
              <a:extLst>
                <a:ext uri="{FF2B5EF4-FFF2-40B4-BE49-F238E27FC236}">
                  <a16:creationId xmlns:a16="http://schemas.microsoft.com/office/drawing/2014/main" id="{5897D646-EF59-40DC-AE94-463E8EFE6509}"/>
                </a:ext>
              </a:extLst>
            </p:cNvPr>
            <p:cNvGrpSpPr/>
            <p:nvPr/>
          </p:nvGrpSpPr>
          <p:grpSpPr>
            <a:xfrm>
              <a:off x="841896" y="2846764"/>
              <a:ext cx="661413" cy="610861"/>
              <a:chOff x="6728977" y="1428784"/>
              <a:chExt cx="661413" cy="610861"/>
            </a:xfrm>
          </p:grpSpPr>
          <p:sp>
            <p:nvSpPr>
              <p:cNvPr id="114" name="六边形 113">
                <a:extLst>
                  <a:ext uri="{FF2B5EF4-FFF2-40B4-BE49-F238E27FC236}">
                    <a16:creationId xmlns:a16="http://schemas.microsoft.com/office/drawing/2014/main" id="{742EBF98-7E30-4059-A780-FFF44391B4ED}"/>
                  </a:ext>
                </a:extLst>
              </p:cNvPr>
              <p:cNvSpPr/>
              <p:nvPr/>
            </p:nvSpPr>
            <p:spPr>
              <a:xfrm>
                <a:off x="6728977" y="1428784"/>
                <a:ext cx="648000" cy="610861"/>
              </a:xfrm>
              <a:prstGeom prst="hexagon">
                <a:avLst/>
              </a:prstGeom>
              <a:solidFill>
                <a:srgbClr val="20A6E3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5" name="文本框 114">
                <a:extLst>
                  <a:ext uri="{FF2B5EF4-FFF2-40B4-BE49-F238E27FC236}">
                    <a16:creationId xmlns:a16="http://schemas.microsoft.com/office/drawing/2014/main" id="{3B821AB3-94E0-476B-B582-7CF1C223D243}"/>
                  </a:ext>
                </a:extLst>
              </p:cNvPr>
              <p:cNvSpPr txBox="1"/>
              <p:nvPr/>
            </p:nvSpPr>
            <p:spPr>
              <a:xfrm>
                <a:off x="6737614" y="1494344"/>
                <a:ext cx="65277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8800">
                    <a:ln>
                      <a:solidFill>
                        <a:schemeClr val="bg1"/>
                      </a:solidFill>
                    </a:ln>
                    <a:solidFill>
                      <a:srgbClr val="6EAA2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禹卫书法行书简体&#10;" pitchFamily="2" charset="-122"/>
                    <a:ea typeface="禹卫书法行书简体&#10;" pitchFamily="2" charset="-122"/>
                  </a:defRPr>
                </a:lvl1pPr>
              </a:lstStyle>
              <a:p>
                <a:pPr algn="l"/>
                <a:r>
                  <a:rPr lang="en-US" altLang="zh-CN" sz="2800" dirty="0">
                    <a:ln w="6350">
                      <a:noFill/>
                    </a:ln>
                    <a:solidFill>
                      <a:schemeClr val="bg1"/>
                    </a:solidFill>
                    <a:effectLst/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04</a:t>
                </a:r>
                <a:endParaRPr lang="zh-CN" altLang="en-US" sz="2800" dirty="0">
                  <a:ln w="6350"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118" name="PA-文本框 59">
            <a:extLst>
              <a:ext uri="{FF2B5EF4-FFF2-40B4-BE49-F238E27FC236}">
                <a16:creationId xmlns:a16="http://schemas.microsoft.com/office/drawing/2014/main" id="{B9F76D25-FF67-470F-A06B-31A2528287C8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3293730" y="1313239"/>
            <a:ext cx="2813965" cy="530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0"/>
              </a:spcBef>
              <a:defRPr/>
            </a:pPr>
            <a:r>
              <a:rPr lang="en-US" altLang="zh-CN" sz="3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CONTENTS</a:t>
            </a:r>
            <a:endParaRPr lang="zh-CN" altLang="en-US" sz="3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9" name="任意多边形: 形状 118">
            <a:extLst>
              <a:ext uri="{FF2B5EF4-FFF2-40B4-BE49-F238E27FC236}">
                <a16:creationId xmlns:a16="http://schemas.microsoft.com/office/drawing/2014/main" id="{FDA56B1E-F8A0-4E95-8B77-62D98AD3F930}"/>
              </a:ext>
            </a:extLst>
          </p:cNvPr>
          <p:cNvSpPr/>
          <p:nvPr/>
        </p:nvSpPr>
        <p:spPr>
          <a:xfrm>
            <a:off x="6872446" y="6309320"/>
            <a:ext cx="1160086" cy="555667"/>
          </a:xfrm>
          <a:custGeom>
            <a:avLst/>
            <a:gdLst>
              <a:gd name="connsiteX0" fmla="*/ 580043 w 1160086"/>
              <a:gd name="connsiteY0" fmla="*/ 0 h 555667"/>
              <a:gd name="connsiteX1" fmla="*/ 1150979 w 1160086"/>
              <a:gd name="connsiteY1" fmla="*/ 465327 h 555667"/>
              <a:gd name="connsiteX2" fmla="*/ 1160086 w 1160086"/>
              <a:gd name="connsiteY2" fmla="*/ 555667 h 555667"/>
              <a:gd name="connsiteX3" fmla="*/ 0 w 1160086"/>
              <a:gd name="connsiteY3" fmla="*/ 555667 h 555667"/>
              <a:gd name="connsiteX4" fmla="*/ 9107 w 1160086"/>
              <a:gd name="connsiteY4" fmla="*/ 465327 h 555667"/>
              <a:gd name="connsiteX5" fmla="*/ 580043 w 1160086"/>
              <a:gd name="connsiteY5" fmla="*/ 0 h 55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0086" h="555667">
                <a:moveTo>
                  <a:pt x="580043" y="0"/>
                </a:moveTo>
                <a:cubicBezTo>
                  <a:pt x="861669" y="0"/>
                  <a:pt x="1096638" y="199766"/>
                  <a:pt x="1150979" y="465327"/>
                </a:cubicBezTo>
                <a:lnTo>
                  <a:pt x="1160086" y="555667"/>
                </a:lnTo>
                <a:lnTo>
                  <a:pt x="0" y="555667"/>
                </a:lnTo>
                <a:lnTo>
                  <a:pt x="9107" y="465327"/>
                </a:lnTo>
                <a:cubicBezTo>
                  <a:pt x="63449" y="199766"/>
                  <a:pt x="298418" y="0"/>
                  <a:pt x="580043" y="0"/>
                </a:cubicBezTo>
                <a:close/>
              </a:path>
            </a:pathLst>
          </a:cu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BD53F6-5A5E-4677-A622-2EC645FA5AA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9" r="25655"/>
          <a:stretch/>
        </p:blipFill>
        <p:spPr>
          <a:xfrm>
            <a:off x="9504556" y="2117814"/>
            <a:ext cx="2094542" cy="326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08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2000">
        <p14:vortex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关键技术与难点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B6E4359A-5F1B-4D81-AB66-D9415195455B}"/>
              </a:ext>
            </a:extLst>
          </p:cNvPr>
          <p:cNvGrpSpPr/>
          <p:nvPr/>
        </p:nvGrpSpPr>
        <p:grpSpPr>
          <a:xfrm>
            <a:off x="4102448" y="1340768"/>
            <a:ext cx="1720850" cy="4680520"/>
            <a:chOff x="4102448" y="1772816"/>
            <a:chExt cx="1720850" cy="4680520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5D5D204-FE03-421F-89E1-CBAABE2A0B47}"/>
                </a:ext>
              </a:extLst>
            </p:cNvPr>
            <p:cNvSpPr/>
            <p:nvPr/>
          </p:nvSpPr>
          <p:spPr>
            <a:xfrm>
              <a:off x="4102448" y="1772816"/>
              <a:ext cx="1720850" cy="4680520"/>
            </a:xfrm>
            <a:prstGeom prst="rect">
              <a:avLst/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A0A46F02-DF57-44B3-895A-59F1C56B50D8}"/>
                </a:ext>
              </a:extLst>
            </p:cNvPr>
            <p:cNvGrpSpPr/>
            <p:nvPr/>
          </p:nvGrpSpPr>
          <p:grpSpPr>
            <a:xfrm>
              <a:off x="4163163" y="1793644"/>
              <a:ext cx="1580462" cy="3626972"/>
              <a:chOff x="4163163" y="1793644"/>
              <a:chExt cx="1580462" cy="3626972"/>
            </a:xfrm>
          </p:grpSpPr>
          <p:sp>
            <p:nvSpPr>
              <p:cNvPr id="12" name="iSľîdè">
                <a:extLst>
                  <a:ext uri="{FF2B5EF4-FFF2-40B4-BE49-F238E27FC236}">
                    <a16:creationId xmlns:a16="http://schemas.microsoft.com/office/drawing/2014/main" id="{2E03CDD0-4C4A-4CFE-9DD4-23402A19CE43}"/>
                  </a:ext>
                </a:extLst>
              </p:cNvPr>
              <p:cNvSpPr txBox="1"/>
              <p:nvPr/>
            </p:nvSpPr>
            <p:spPr>
              <a:xfrm>
                <a:off x="4182120" y="1793644"/>
                <a:ext cx="1561505" cy="5270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rgbClr val="FFC000"/>
                    </a:solidFill>
                    <a:latin typeface="+mn-ea"/>
                    <a:ea typeface="微软雅黑" panose="020B0503020204020204" pitchFamily="34" charset="-122"/>
                  </a:rPr>
                  <a:t>素材</a:t>
                </a:r>
                <a:endParaRPr lang="vi-VN" b="1" dirty="0">
                  <a:solidFill>
                    <a:srgbClr val="FFC000"/>
                  </a:solidFill>
                  <a:latin typeface="+mn-ea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í$1îḓê">
                <a:extLst>
                  <a:ext uri="{FF2B5EF4-FFF2-40B4-BE49-F238E27FC236}">
                    <a16:creationId xmlns:a16="http://schemas.microsoft.com/office/drawing/2014/main" id="{D3C9815E-E32E-40BC-9663-305DEB188A15}"/>
                  </a:ext>
                </a:extLst>
              </p:cNvPr>
              <p:cNvSpPr txBox="1"/>
              <p:nvPr/>
            </p:nvSpPr>
            <p:spPr>
              <a:xfrm>
                <a:off x="4163163" y="2348879"/>
                <a:ext cx="1561505" cy="307173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 anchorCtr="0">
                <a:noAutofit/>
              </a:bodyPr>
              <a:lstStyle/>
              <a:p>
                <a:pPr>
                  <a:lnSpc>
                    <a:spcPct val="150000"/>
                  </a:lnSpc>
                  <a:buSzPct val="25000"/>
                  <a:defRPr/>
                </a:pPr>
                <a:r>
                  <a:rPr lang="zh-CN" altLang="en-US" sz="1100" spc="13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问题：</a:t>
                </a:r>
                <a:r>
                  <a:rPr lang="zh-CN" altLang="en-US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项目制作前期，大量缺乏各种素材与模型。</a:t>
                </a:r>
                <a:endParaRPr lang="en-US" altLang="zh-CN" sz="1100" spc="13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  <a:buSzPct val="25000"/>
                  <a:defRPr/>
                </a:pPr>
                <a:r>
                  <a:rPr lang="zh-CN" altLang="en-US" sz="1100" spc="130" dirty="0">
                    <a:solidFill>
                      <a:srgbClr val="00B05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解决方法：</a:t>
                </a:r>
                <a:r>
                  <a:rPr lang="zh-CN" altLang="en-US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团队自行设计所需的素材，更加符合游戏项目本身与冬奥会滑雪运动的主题。</a:t>
                </a:r>
                <a:endParaRPr lang="en-US" altLang="zh-CN" sz="1100" spc="13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18B34A9-BEE3-484F-863E-2130458C4A12}"/>
              </a:ext>
            </a:extLst>
          </p:cNvPr>
          <p:cNvGrpSpPr/>
          <p:nvPr/>
        </p:nvGrpSpPr>
        <p:grpSpPr>
          <a:xfrm>
            <a:off x="5889717" y="1480846"/>
            <a:ext cx="1720850" cy="4684457"/>
            <a:chOff x="5895091" y="2847757"/>
            <a:chExt cx="1720850" cy="4684457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4BF0C24-45E0-4495-9E47-555820780D45}"/>
                </a:ext>
              </a:extLst>
            </p:cNvPr>
            <p:cNvSpPr/>
            <p:nvPr/>
          </p:nvSpPr>
          <p:spPr>
            <a:xfrm>
              <a:off x="5895091" y="2847757"/>
              <a:ext cx="1720850" cy="4684457"/>
            </a:xfrm>
            <a:prstGeom prst="rect">
              <a:avLst/>
            </a:prstGeom>
            <a:solidFill>
              <a:srgbClr val="1659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AFC80590-0121-494F-8088-13A7D37C3724}"/>
                </a:ext>
              </a:extLst>
            </p:cNvPr>
            <p:cNvGrpSpPr/>
            <p:nvPr/>
          </p:nvGrpSpPr>
          <p:grpSpPr>
            <a:xfrm>
              <a:off x="6016522" y="3409440"/>
              <a:ext cx="1580462" cy="3626972"/>
              <a:chOff x="4144206" y="2609353"/>
              <a:chExt cx="1580462" cy="3626972"/>
            </a:xfrm>
          </p:grpSpPr>
          <p:sp>
            <p:nvSpPr>
              <p:cNvPr id="17" name="iSľîdè">
                <a:extLst>
                  <a:ext uri="{FF2B5EF4-FFF2-40B4-BE49-F238E27FC236}">
                    <a16:creationId xmlns:a16="http://schemas.microsoft.com/office/drawing/2014/main" id="{AF551ABC-C812-4D64-92E8-A607BD349453}"/>
                  </a:ext>
                </a:extLst>
              </p:cNvPr>
              <p:cNvSpPr txBox="1"/>
              <p:nvPr/>
            </p:nvSpPr>
            <p:spPr>
              <a:xfrm>
                <a:off x="4163163" y="2609353"/>
                <a:ext cx="1561505" cy="5270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rgbClr val="002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真实的</a:t>
                </a:r>
                <a:endParaRPr lang="en-US" altLang="zh-CN" b="1" dirty="0">
                  <a:solidFill>
                    <a:srgbClr val="002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rgbClr val="002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物理系统</a:t>
                </a:r>
                <a:endParaRPr lang="vi-VN" b="1" dirty="0">
                  <a:solidFill>
                    <a:srgbClr val="002060"/>
                  </a:solidFill>
                  <a:latin typeface="+mn-ea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í$1îḓê">
                <a:extLst>
                  <a:ext uri="{FF2B5EF4-FFF2-40B4-BE49-F238E27FC236}">
                    <a16:creationId xmlns:a16="http://schemas.microsoft.com/office/drawing/2014/main" id="{B972BDE3-CAE2-496D-8F3A-AEA0814C98A6}"/>
                  </a:ext>
                </a:extLst>
              </p:cNvPr>
              <p:cNvSpPr txBox="1"/>
              <p:nvPr/>
            </p:nvSpPr>
            <p:spPr>
              <a:xfrm>
                <a:off x="4144206" y="3164588"/>
                <a:ext cx="1561505" cy="307173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 anchorCtr="0">
                <a:noAutofit/>
              </a:bodyPr>
              <a:lstStyle/>
              <a:p>
                <a:pPr>
                  <a:lnSpc>
                    <a:spcPct val="150000"/>
                  </a:lnSpc>
                  <a:buSzPct val="25000"/>
                  <a:defRPr/>
                </a:pPr>
                <a:r>
                  <a:rPr lang="zh-CN" altLang="en-US" sz="1100" spc="13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问题：</a:t>
                </a:r>
                <a:r>
                  <a:rPr lang="zh-CN" altLang="en-US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制作项目的时候，人物经常会摔倒、重心不稳，碰撞体之间的管理与联系混乱。</a:t>
                </a:r>
                <a:endParaRPr lang="en-US" altLang="zh-CN" sz="1100" spc="13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  <a:buSzPct val="25000"/>
                  <a:defRPr/>
                </a:pPr>
                <a:r>
                  <a:rPr lang="zh-CN" altLang="en-US" sz="1100" spc="130" dirty="0">
                    <a:solidFill>
                      <a:srgbClr val="00B05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解决方法：</a:t>
                </a:r>
                <a:r>
                  <a:rPr lang="zh-CN" altLang="en-US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添加大量的条件判定，使得人物的滑雪动作更为流畅、真实</a:t>
                </a:r>
                <a:endParaRPr lang="en-US" altLang="zh-CN" sz="1100" spc="13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20A6A05-50F1-444F-AF38-8442FB022864}"/>
              </a:ext>
            </a:extLst>
          </p:cNvPr>
          <p:cNvGrpSpPr/>
          <p:nvPr/>
        </p:nvGrpSpPr>
        <p:grpSpPr>
          <a:xfrm>
            <a:off x="7671854" y="1361596"/>
            <a:ext cx="1720850" cy="4659692"/>
            <a:chOff x="7687734" y="1772816"/>
            <a:chExt cx="1720850" cy="4659692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82F1CD81-E5CC-4B85-9E3B-3813BF1504B8}"/>
                </a:ext>
              </a:extLst>
            </p:cNvPr>
            <p:cNvSpPr/>
            <p:nvPr/>
          </p:nvSpPr>
          <p:spPr>
            <a:xfrm>
              <a:off x="7687734" y="1772816"/>
              <a:ext cx="1720850" cy="4659692"/>
            </a:xfrm>
            <a:prstGeom prst="rect">
              <a:avLst/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E7488FD6-5F66-4412-A997-D78E57C56F39}"/>
                </a:ext>
              </a:extLst>
            </p:cNvPr>
            <p:cNvGrpSpPr/>
            <p:nvPr/>
          </p:nvGrpSpPr>
          <p:grpSpPr>
            <a:xfrm>
              <a:off x="7809165" y="2320701"/>
              <a:ext cx="1580462" cy="3626972"/>
              <a:chOff x="4163163" y="2320701"/>
              <a:chExt cx="1580462" cy="3626972"/>
            </a:xfrm>
          </p:grpSpPr>
          <p:sp>
            <p:nvSpPr>
              <p:cNvPr id="22" name="iSľîdè">
                <a:extLst>
                  <a:ext uri="{FF2B5EF4-FFF2-40B4-BE49-F238E27FC236}">
                    <a16:creationId xmlns:a16="http://schemas.microsoft.com/office/drawing/2014/main" id="{C20698C5-D394-4BB2-B43C-A8B34AA92B55}"/>
                  </a:ext>
                </a:extLst>
              </p:cNvPr>
              <p:cNvSpPr txBox="1"/>
              <p:nvPr/>
            </p:nvSpPr>
            <p:spPr>
              <a:xfrm>
                <a:off x="4182120" y="2320701"/>
                <a:ext cx="1561505" cy="5270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逼真的</a:t>
                </a:r>
                <a:endParaRPr lang="en-US" altLang="zh-CN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动画系统</a:t>
                </a:r>
                <a:endParaRPr lang="vi-VN" b="1" dirty="0">
                  <a:solidFill>
                    <a:srgbClr val="FFFF00"/>
                  </a:solidFill>
                  <a:latin typeface="+mn-ea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í$1îḓê">
                <a:extLst>
                  <a:ext uri="{FF2B5EF4-FFF2-40B4-BE49-F238E27FC236}">
                    <a16:creationId xmlns:a16="http://schemas.microsoft.com/office/drawing/2014/main" id="{852926AF-F830-40C7-96C9-D6F8BBB31C6C}"/>
                  </a:ext>
                </a:extLst>
              </p:cNvPr>
              <p:cNvSpPr txBox="1"/>
              <p:nvPr/>
            </p:nvSpPr>
            <p:spPr>
              <a:xfrm>
                <a:off x="4163163" y="2875936"/>
                <a:ext cx="1561505" cy="307173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 anchorCtr="0">
                <a:noAutofit/>
              </a:bodyPr>
              <a:lstStyle/>
              <a:p>
                <a:pPr>
                  <a:lnSpc>
                    <a:spcPct val="150000"/>
                  </a:lnSpc>
                  <a:buSzPct val="25000"/>
                  <a:defRPr/>
                </a:pPr>
                <a:r>
                  <a:rPr lang="zh-CN" altLang="en-US" sz="1100" spc="13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问题：</a:t>
                </a:r>
                <a:r>
                  <a:rPr lang="zh-CN" altLang="en-US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设计初期，只能使用简陋的贴图来模拟人物或</a:t>
                </a:r>
                <a:r>
                  <a:rPr lang="en-US" altLang="zh-CN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NPC</a:t>
                </a:r>
                <a:r>
                  <a:rPr lang="zh-CN" altLang="en-US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，游戏体验较差。</a:t>
                </a:r>
                <a:endParaRPr lang="en-US" altLang="zh-CN" sz="1100" spc="13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  <a:buSzPct val="25000"/>
                  <a:defRPr/>
                </a:pPr>
                <a:r>
                  <a:rPr lang="zh-CN" altLang="en-US" sz="1100" spc="130" dirty="0">
                    <a:solidFill>
                      <a:srgbClr val="00B05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解决方法：</a:t>
                </a:r>
                <a:r>
                  <a:rPr lang="zh-CN" altLang="en-US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使用大量自行设计的素材设计帧动画，模拟了人物摔倒、滑雪、</a:t>
                </a:r>
                <a:r>
                  <a:rPr lang="en-US" altLang="zh-CN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NPC</a:t>
                </a:r>
                <a:r>
                  <a:rPr lang="zh-CN" altLang="en-US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行走等，丰富玩家的游戏体验</a:t>
                </a:r>
                <a:endParaRPr lang="en-US" altLang="zh-CN" sz="1100" spc="13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0F5BEEA1-8232-4537-9535-F45DF24BFB66}"/>
              </a:ext>
            </a:extLst>
          </p:cNvPr>
          <p:cNvGrpSpPr/>
          <p:nvPr/>
        </p:nvGrpSpPr>
        <p:grpSpPr>
          <a:xfrm>
            <a:off x="9460246" y="1480847"/>
            <a:ext cx="1720850" cy="4684456"/>
            <a:chOff x="9480376" y="2847757"/>
            <a:chExt cx="1720850" cy="4684456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D95E67B6-E252-4919-953F-9872E8759DB5}"/>
                </a:ext>
              </a:extLst>
            </p:cNvPr>
            <p:cNvSpPr/>
            <p:nvPr/>
          </p:nvSpPr>
          <p:spPr>
            <a:xfrm>
              <a:off x="9480376" y="2847757"/>
              <a:ext cx="1720850" cy="4684456"/>
            </a:xfrm>
            <a:prstGeom prst="rect">
              <a:avLst/>
            </a:prstGeom>
            <a:solidFill>
              <a:srgbClr val="1659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F84962A3-F719-4265-95AA-A064AF5DEF09}"/>
                </a:ext>
              </a:extLst>
            </p:cNvPr>
            <p:cNvGrpSpPr/>
            <p:nvPr/>
          </p:nvGrpSpPr>
          <p:grpSpPr>
            <a:xfrm>
              <a:off x="9620764" y="3227629"/>
              <a:ext cx="1580462" cy="3225708"/>
              <a:chOff x="4163163" y="2320701"/>
              <a:chExt cx="1580462" cy="3626972"/>
            </a:xfrm>
          </p:grpSpPr>
          <p:sp>
            <p:nvSpPr>
              <p:cNvPr id="27" name="iSľîdè">
                <a:extLst>
                  <a:ext uri="{FF2B5EF4-FFF2-40B4-BE49-F238E27FC236}">
                    <a16:creationId xmlns:a16="http://schemas.microsoft.com/office/drawing/2014/main" id="{C7628421-2EA2-419E-8B64-359BE3BFEFFB}"/>
                  </a:ext>
                </a:extLst>
              </p:cNvPr>
              <p:cNvSpPr txBox="1"/>
              <p:nvPr/>
            </p:nvSpPr>
            <p:spPr>
              <a:xfrm>
                <a:off x="4182120" y="2320701"/>
                <a:ext cx="1561505" cy="5270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rgbClr val="C00000"/>
                    </a:solidFill>
                    <a:latin typeface="+mn-ea"/>
                    <a:ea typeface="微软雅黑" panose="020B0503020204020204" pitchFamily="34" charset="-122"/>
                  </a:rPr>
                  <a:t>游戏机制</a:t>
                </a:r>
                <a:endParaRPr lang="vi-VN" b="1" dirty="0">
                  <a:solidFill>
                    <a:srgbClr val="C00000"/>
                  </a:solidFill>
                  <a:latin typeface="+mn-ea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í$1îḓê">
                <a:extLst>
                  <a:ext uri="{FF2B5EF4-FFF2-40B4-BE49-F238E27FC236}">
                    <a16:creationId xmlns:a16="http://schemas.microsoft.com/office/drawing/2014/main" id="{9E1773D7-D1A3-4DFB-B7FE-87FEC05467E4}"/>
                  </a:ext>
                </a:extLst>
              </p:cNvPr>
              <p:cNvSpPr txBox="1"/>
              <p:nvPr/>
            </p:nvSpPr>
            <p:spPr>
              <a:xfrm>
                <a:off x="4163163" y="2875936"/>
                <a:ext cx="1561505" cy="307173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 anchorCtr="0">
                <a:noAutofit/>
              </a:bodyPr>
              <a:lstStyle/>
              <a:p>
                <a:pPr>
                  <a:lnSpc>
                    <a:spcPct val="150000"/>
                  </a:lnSpc>
                  <a:buSzPct val="25000"/>
                  <a:defRPr/>
                </a:pPr>
                <a:r>
                  <a:rPr lang="zh-CN" altLang="en-US" sz="1100" spc="13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问题：</a:t>
                </a:r>
                <a:r>
                  <a:rPr lang="zh-CN" altLang="en-US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项目前期，仅仅只是简单的滑雪，没有任何其他可玩性大的功能或玩法。</a:t>
                </a:r>
                <a:endParaRPr lang="en-US" altLang="zh-CN" sz="1100" spc="13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  <a:buSzPct val="25000"/>
                  <a:defRPr/>
                </a:pPr>
                <a:r>
                  <a:rPr lang="zh-CN" altLang="en-US" sz="1100" spc="130" dirty="0">
                    <a:solidFill>
                      <a:srgbClr val="00B05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解决方法：</a:t>
                </a:r>
                <a:r>
                  <a:rPr lang="zh-CN" altLang="en-US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为人物增加特技功能，玩家可以在游戏过程中展示滑雪特技；增加</a:t>
                </a:r>
                <a:r>
                  <a:rPr lang="en-US" altLang="zh-CN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NPC</a:t>
                </a:r>
                <a:r>
                  <a:rPr lang="zh-CN" altLang="en-US" sz="1100" spc="13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的伤害与移动，设计金币、积分、武器等丰富可玩性的游戏道具。</a:t>
                </a:r>
                <a:endParaRPr lang="en-US" altLang="zh-CN" sz="1100" spc="13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16" y="1256405"/>
            <a:ext cx="3006762" cy="481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18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:comb/>
      </p:transition>
    </mc:Choice>
    <mc:Fallback xmlns="">
      <p:transition spd="slow" advClick="0" advTm="2000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用户体验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FCBAF496-14B0-40E7-B41A-A8496A2562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916" y="1749384"/>
            <a:ext cx="4149080" cy="414908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</p:pic>
      <p:grpSp>
        <p:nvGrpSpPr>
          <p:cNvPr id="9" name="iṩliḍe">
            <a:extLst>
              <a:ext uri="{FF2B5EF4-FFF2-40B4-BE49-F238E27FC236}">
                <a16:creationId xmlns:a16="http://schemas.microsoft.com/office/drawing/2014/main" id="{B884BA0D-397A-4D27-AC7E-312B62631E8F}"/>
              </a:ext>
            </a:extLst>
          </p:cNvPr>
          <p:cNvGrpSpPr/>
          <p:nvPr/>
        </p:nvGrpSpPr>
        <p:grpSpPr>
          <a:xfrm>
            <a:off x="1415480" y="2052712"/>
            <a:ext cx="2808312" cy="1800200"/>
            <a:chOff x="1644341" y="1560639"/>
            <a:chExt cx="2808312" cy="1800200"/>
          </a:xfrm>
        </p:grpSpPr>
        <p:sp>
          <p:nvSpPr>
            <p:cNvPr id="10" name="išḷíḋe">
              <a:extLst>
                <a:ext uri="{FF2B5EF4-FFF2-40B4-BE49-F238E27FC236}">
                  <a16:creationId xmlns:a16="http://schemas.microsoft.com/office/drawing/2014/main" id="{6FE56E21-0F45-4FA8-8D8F-40767E9130B0}"/>
                </a:ext>
              </a:extLst>
            </p:cNvPr>
            <p:cNvSpPr/>
            <p:nvPr/>
          </p:nvSpPr>
          <p:spPr>
            <a:xfrm>
              <a:off x="1671825" y="1560639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UI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</a:t>
              </a:r>
              <a:endParaRPr lang="id-ID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íṩlîďê">
              <a:extLst>
                <a:ext uri="{FF2B5EF4-FFF2-40B4-BE49-F238E27FC236}">
                  <a16:creationId xmlns:a16="http://schemas.microsoft.com/office/drawing/2014/main" id="{247F5B84-6899-466C-A0A0-C3C36590685A}"/>
                </a:ext>
              </a:extLst>
            </p:cNvPr>
            <p:cNvSpPr/>
            <p:nvPr/>
          </p:nvSpPr>
          <p:spPr bwMode="auto">
            <a:xfrm>
              <a:off x="1644341" y="1877157"/>
              <a:ext cx="2808312" cy="1483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根据竞赛主题，设计符合冬奥会滑雪运动的贴图、素材、模型等，设计游戏须知、暂停等功能，增强用户游戏体验</a:t>
              </a:r>
              <a:endParaRPr lang="en-US" altLang="zh-CN" sz="1300" spc="18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iṩliḍe">
            <a:extLst>
              <a:ext uri="{FF2B5EF4-FFF2-40B4-BE49-F238E27FC236}">
                <a16:creationId xmlns:a16="http://schemas.microsoft.com/office/drawing/2014/main" id="{9183A8B8-75CF-4D4D-831A-844CC5B0EAB8}"/>
              </a:ext>
            </a:extLst>
          </p:cNvPr>
          <p:cNvGrpSpPr/>
          <p:nvPr/>
        </p:nvGrpSpPr>
        <p:grpSpPr>
          <a:xfrm>
            <a:off x="1442964" y="4164742"/>
            <a:ext cx="2808312" cy="1800200"/>
            <a:chOff x="1644341" y="1560639"/>
            <a:chExt cx="2808312" cy="1800200"/>
          </a:xfrm>
        </p:grpSpPr>
        <p:sp>
          <p:nvSpPr>
            <p:cNvPr id="13" name="išḷíḋe">
              <a:extLst>
                <a:ext uri="{FF2B5EF4-FFF2-40B4-BE49-F238E27FC236}">
                  <a16:creationId xmlns:a16="http://schemas.microsoft.com/office/drawing/2014/main" id="{AF766FE4-8C09-45E0-BEA0-C1C210B19245}"/>
                </a:ext>
              </a:extLst>
            </p:cNvPr>
            <p:cNvSpPr/>
            <p:nvPr/>
          </p:nvSpPr>
          <p:spPr>
            <a:xfrm>
              <a:off x="1671825" y="1560639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特技展示</a:t>
              </a:r>
              <a:endParaRPr lang="id-ID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íṩlîďê">
              <a:extLst>
                <a:ext uri="{FF2B5EF4-FFF2-40B4-BE49-F238E27FC236}">
                  <a16:creationId xmlns:a16="http://schemas.microsoft.com/office/drawing/2014/main" id="{4FDCAA29-1D24-4017-80E2-3ECF8C157949}"/>
                </a:ext>
              </a:extLst>
            </p:cNvPr>
            <p:cNvSpPr/>
            <p:nvPr/>
          </p:nvSpPr>
          <p:spPr bwMode="auto">
            <a:xfrm>
              <a:off x="1644341" y="1877157"/>
              <a:ext cx="2808312" cy="1483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玩家可以在滑雪时进行前、后空翻的特效展示，若失败玩家则会受伤掉血并播放摔倒动画，通过增加一定的游戏难度来增强可玩性</a:t>
              </a:r>
              <a:endParaRPr lang="en-US" altLang="zh-CN" sz="1300" spc="18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iṩliḍe">
            <a:extLst>
              <a:ext uri="{FF2B5EF4-FFF2-40B4-BE49-F238E27FC236}">
                <a16:creationId xmlns:a16="http://schemas.microsoft.com/office/drawing/2014/main" id="{534577DB-7D8A-4A91-A162-5024A977ACED}"/>
              </a:ext>
            </a:extLst>
          </p:cNvPr>
          <p:cNvGrpSpPr/>
          <p:nvPr/>
        </p:nvGrpSpPr>
        <p:grpSpPr>
          <a:xfrm>
            <a:off x="8195996" y="2052712"/>
            <a:ext cx="2808312" cy="1800200"/>
            <a:chOff x="1644341" y="1560639"/>
            <a:chExt cx="2808312" cy="1800200"/>
          </a:xfrm>
        </p:grpSpPr>
        <p:sp>
          <p:nvSpPr>
            <p:cNvPr id="16" name="išḷíḋe">
              <a:extLst>
                <a:ext uri="{FF2B5EF4-FFF2-40B4-BE49-F238E27FC236}">
                  <a16:creationId xmlns:a16="http://schemas.microsoft.com/office/drawing/2014/main" id="{772F939D-FC90-4282-85FC-11546B581A3C}"/>
                </a:ext>
              </a:extLst>
            </p:cNvPr>
            <p:cNvSpPr/>
            <p:nvPr/>
          </p:nvSpPr>
          <p:spPr>
            <a:xfrm>
              <a:off x="1671825" y="1560639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奖惩机制</a:t>
              </a:r>
              <a:endParaRPr lang="id-ID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íṩlîďê">
              <a:extLst>
                <a:ext uri="{FF2B5EF4-FFF2-40B4-BE49-F238E27FC236}">
                  <a16:creationId xmlns:a16="http://schemas.microsoft.com/office/drawing/2014/main" id="{A9538D8E-5DB4-414B-9638-CAF48A15ECA4}"/>
                </a:ext>
              </a:extLst>
            </p:cNvPr>
            <p:cNvSpPr/>
            <p:nvPr/>
          </p:nvSpPr>
          <p:spPr bwMode="auto">
            <a:xfrm>
              <a:off x="1644341" y="1877157"/>
              <a:ext cx="2808312" cy="1483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引入玩家与</a:t>
              </a:r>
              <a:r>
                <a:rPr lang="en-US" altLang="zh-CN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NPC</a:t>
              </a:r>
              <a:r>
                <a:rPr lang="zh-CN" altLang="en-US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的受伤与攻击系统，</a:t>
              </a:r>
              <a:r>
                <a:rPr lang="en-US" altLang="zh-CN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NPC</a:t>
              </a:r>
              <a:r>
                <a:rPr lang="zh-CN" altLang="en-US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会随机攻击并会巡逻，</a:t>
              </a:r>
              <a:r>
                <a:rPr lang="en-US" altLang="zh-CN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BOSS</a:t>
              </a:r>
              <a:r>
                <a:rPr lang="zh-CN" altLang="en-US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则会追踪玩家；玩家可以击杀</a:t>
              </a:r>
              <a:r>
                <a:rPr lang="en-US" altLang="zh-CN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NPC</a:t>
              </a:r>
              <a:r>
                <a:rPr lang="zh-CN" altLang="en-US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获得积分并拾取金币、血瓶等物品</a:t>
              </a:r>
              <a:endParaRPr lang="en-US" altLang="zh-CN" sz="1300" spc="18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iṩliḍe">
            <a:extLst>
              <a:ext uri="{FF2B5EF4-FFF2-40B4-BE49-F238E27FC236}">
                <a16:creationId xmlns:a16="http://schemas.microsoft.com/office/drawing/2014/main" id="{9E1D1240-07C1-4D49-BAA4-996CB58FDB9D}"/>
              </a:ext>
            </a:extLst>
          </p:cNvPr>
          <p:cNvGrpSpPr/>
          <p:nvPr/>
        </p:nvGrpSpPr>
        <p:grpSpPr>
          <a:xfrm>
            <a:off x="8223480" y="4164742"/>
            <a:ext cx="2808312" cy="1800200"/>
            <a:chOff x="1644341" y="1560639"/>
            <a:chExt cx="2808312" cy="1800200"/>
          </a:xfrm>
        </p:grpSpPr>
        <p:sp>
          <p:nvSpPr>
            <p:cNvPr id="19" name="išḷíḋe">
              <a:extLst>
                <a:ext uri="{FF2B5EF4-FFF2-40B4-BE49-F238E27FC236}">
                  <a16:creationId xmlns:a16="http://schemas.microsoft.com/office/drawing/2014/main" id="{9DAFCE66-85F9-4D42-B8AA-92324659B530}"/>
                </a:ext>
              </a:extLst>
            </p:cNvPr>
            <p:cNvSpPr/>
            <p:nvPr/>
          </p:nvSpPr>
          <p:spPr>
            <a:xfrm>
              <a:off x="1671825" y="1560639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细节完善</a:t>
              </a:r>
              <a:endParaRPr lang="id-ID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íṩlîďê">
              <a:extLst>
                <a:ext uri="{FF2B5EF4-FFF2-40B4-BE49-F238E27FC236}">
                  <a16:creationId xmlns:a16="http://schemas.microsoft.com/office/drawing/2014/main" id="{38FEB690-101A-48C0-A25C-5A066DB79EF9}"/>
                </a:ext>
              </a:extLst>
            </p:cNvPr>
            <p:cNvSpPr/>
            <p:nvPr/>
          </p:nvSpPr>
          <p:spPr bwMode="auto">
            <a:xfrm>
              <a:off x="1644341" y="1877157"/>
              <a:ext cx="2808312" cy="1483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3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我们丰富了地图的碰撞体，使玩家滑雪时更加流畅，完善了开发过程中遇到的许多漏洞，经过不断地测试，使得项目远超预期标准</a:t>
              </a:r>
              <a:endParaRPr lang="en-US" altLang="zh-CN" sz="1300" spc="18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355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:comb/>
      </p:transition>
    </mc:Choice>
    <mc:Fallback xmlns="">
      <p:transition spd="slow" advClick="0" advTm="2000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75EA97A-F777-4B6E-B898-2792ED449C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>
            <a:extLst>
              <a:ext uri="{FF2B5EF4-FFF2-40B4-BE49-F238E27FC236}">
                <a16:creationId xmlns:a16="http://schemas.microsoft.com/office/drawing/2014/main" id="{DDCC21F1-35EC-4E6A-9F98-A3ADB7A88CB5}"/>
              </a:ext>
            </a:extLst>
          </p:cNvPr>
          <p:cNvSpPr/>
          <p:nvPr/>
        </p:nvSpPr>
        <p:spPr>
          <a:xfrm>
            <a:off x="8186224" y="5102983"/>
            <a:ext cx="1165551" cy="1165551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C5763323-F75F-473B-8CEE-3A3F4112AF1D}"/>
              </a:ext>
            </a:extLst>
          </p:cNvPr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FDE00B3E-84DA-40C6-826E-E8B0D97476AF}"/>
                </a:ext>
              </a:extLst>
            </p:cNvPr>
            <p:cNvCxnSpPr>
              <a:cxnSpLocks/>
            </p:cNvCxnSpPr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C07B5166-5C07-41D3-BD85-F3B9B1EEBCDE}"/>
                </a:ext>
              </a:extLst>
            </p:cNvPr>
            <p:cNvCxnSpPr>
              <a:cxnSpLocks/>
            </p:cNvCxnSpPr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9264CD1C-D629-4EDE-ABCF-7ACDFF350616}"/>
                </a:ext>
              </a:extLst>
            </p:cNvPr>
            <p:cNvCxnSpPr>
              <a:cxnSpLocks/>
            </p:cNvCxnSpPr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7D7325D-17E4-4307-BF2C-E1083ABF8494}"/>
                </a:ext>
              </a:extLst>
            </p:cNvPr>
            <p:cNvCxnSpPr>
              <a:cxnSpLocks/>
            </p:cNvCxnSpPr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A4C10F3A-7FC6-4B80-93C2-0DF3D59AD8EC}"/>
                </a:ext>
              </a:extLst>
            </p:cNvPr>
            <p:cNvCxnSpPr>
              <a:cxnSpLocks/>
            </p:cNvCxnSpPr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71548C4-3EFA-4F45-A497-F0CC775F54C2}"/>
                </a:ext>
              </a:extLst>
            </p:cNvPr>
            <p:cNvCxnSpPr>
              <a:cxnSpLocks/>
            </p:cNvCxnSpPr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4F4A04C-57D8-4E0C-B080-B5E1C0AFEAF1}"/>
                </a:ext>
              </a:extLst>
            </p:cNvPr>
            <p:cNvCxnSpPr>
              <a:cxnSpLocks/>
            </p:cNvCxnSpPr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0603561B-6F70-4E78-A26A-DAD59EC465F6}"/>
                </a:ext>
              </a:extLst>
            </p:cNvPr>
            <p:cNvCxnSpPr>
              <a:cxnSpLocks/>
            </p:cNvCxnSpPr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225F20F-0A5C-4D24-8206-1C69E280145F}"/>
                </a:ext>
              </a:extLst>
            </p:cNvPr>
            <p:cNvCxnSpPr>
              <a:cxnSpLocks/>
            </p:cNvCxnSpPr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1154D41-5719-4DD6-8D6E-CFD48E23A811}"/>
                </a:ext>
              </a:extLst>
            </p:cNvPr>
            <p:cNvCxnSpPr>
              <a:cxnSpLocks/>
            </p:cNvCxnSpPr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267FE65F-4034-4421-A531-28DB16F9F7CA}"/>
                </a:ext>
              </a:extLst>
            </p:cNvPr>
            <p:cNvCxnSpPr>
              <a:cxnSpLocks/>
            </p:cNvCxnSpPr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E415AC3F-8A1C-45AC-B33F-04372D0CF27B}"/>
                </a:ext>
              </a:extLst>
            </p:cNvPr>
            <p:cNvCxnSpPr>
              <a:cxnSpLocks/>
            </p:cNvCxnSpPr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F941566-0E63-467E-BA03-54DDF52F2855}"/>
                </a:ext>
              </a:extLst>
            </p:cNvPr>
            <p:cNvCxnSpPr>
              <a:cxnSpLocks/>
            </p:cNvCxnSpPr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1CEF33D8-91DC-47A3-B312-D0D198D07C4A}"/>
                </a:ext>
              </a:extLst>
            </p:cNvPr>
            <p:cNvCxnSpPr>
              <a:cxnSpLocks/>
            </p:cNvCxnSpPr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B670A93D-2B0C-4C58-A99A-A9ECDA65745B}"/>
                </a:ext>
              </a:extLst>
            </p:cNvPr>
            <p:cNvCxnSpPr>
              <a:cxnSpLocks/>
            </p:cNvCxnSpPr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10C347-DAFD-4C70-82A7-62763377AEEA}"/>
                </a:ext>
              </a:extLst>
            </p:cNvPr>
            <p:cNvCxnSpPr>
              <a:cxnSpLocks/>
            </p:cNvCxnSpPr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070B701C-1824-44D0-93F5-54600EE7C743}"/>
                </a:ext>
              </a:extLst>
            </p:cNvPr>
            <p:cNvCxnSpPr>
              <a:cxnSpLocks/>
            </p:cNvCxnSpPr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FCEF345-F2C6-43A7-B7ED-88A761429743}"/>
                </a:ext>
              </a:extLst>
            </p:cNvPr>
            <p:cNvCxnSpPr>
              <a:cxnSpLocks/>
            </p:cNvCxnSpPr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A957241-2A6F-4B1E-B975-10E1F798AF9C}"/>
                </a:ext>
              </a:extLst>
            </p:cNvPr>
            <p:cNvCxnSpPr>
              <a:cxnSpLocks/>
            </p:cNvCxnSpPr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32B5FC82-6832-450D-9B63-C17359B686C5}"/>
                </a:ext>
              </a:extLst>
            </p:cNvPr>
            <p:cNvCxnSpPr>
              <a:cxnSpLocks/>
            </p:cNvCxnSpPr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EE184A24-0C29-427D-9138-3B982166DBEF}"/>
                </a:ext>
              </a:extLst>
            </p:cNvPr>
            <p:cNvCxnSpPr>
              <a:cxnSpLocks/>
            </p:cNvCxnSpPr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16BC6A4-A1D4-44A5-AD80-915F929D611B}"/>
                </a:ext>
              </a:extLst>
            </p:cNvPr>
            <p:cNvCxnSpPr>
              <a:cxnSpLocks/>
            </p:cNvCxnSpPr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3A9A6AA7-99DC-4114-8EB8-836814094C09}"/>
                </a:ext>
              </a:extLst>
            </p:cNvPr>
            <p:cNvCxnSpPr>
              <a:cxnSpLocks/>
            </p:cNvCxnSpPr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475CED10-6B2E-47DE-9B58-591D3EEB79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C4081350-EC15-45E8-AE3B-0747400039F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75787335-33BD-441B-9494-7FFC0575D7F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49022F24-4F78-4A37-8E31-A761E8E536B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1C5E08D-9E71-47DA-855E-852391E0C7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8C381032-028F-4A0F-A735-7C73C8FE35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03213EFE-94DB-47B7-B825-A518F170AC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A1DAE98A-6829-4868-983E-D67A0942D9E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8DCED96B-6F45-4506-B50B-CEC5EB561A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8F65DDA-F9DC-4D92-B156-31787DBDFB0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6A454DE-E05F-44FC-AE95-0AEAA9F3880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82A08356-8714-4B65-8ED1-8021B002B6D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2DE5C88C-3B0F-4937-B69F-71A3EDBA846D}"/>
              </a:ext>
            </a:extLst>
          </p:cNvPr>
          <p:cNvGrpSpPr/>
          <p:nvPr/>
        </p:nvGrpSpPr>
        <p:grpSpPr>
          <a:xfrm>
            <a:off x="1061658" y="942543"/>
            <a:ext cx="10137805" cy="4756210"/>
            <a:chOff x="1061658" y="942543"/>
            <a:chExt cx="10137805" cy="4756210"/>
          </a:xfrm>
        </p:grpSpPr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AB00BD65-358C-4DB3-8A63-645E9747FFF5}"/>
                </a:ext>
              </a:extLst>
            </p:cNvPr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276C7C29-9B85-44E5-A7D7-84BFD915808F}"/>
                </a:ext>
              </a:extLst>
            </p:cNvPr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C37E9118-DFAF-41A0-A835-CC7801469680}"/>
              </a:ext>
            </a:extLst>
          </p:cNvPr>
          <p:cNvSpPr/>
          <p:nvPr/>
        </p:nvSpPr>
        <p:spPr>
          <a:xfrm>
            <a:off x="10831660" y="571845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504FC656-ADCE-4884-89B5-C7470896A1C3}"/>
              </a:ext>
            </a:extLst>
          </p:cNvPr>
          <p:cNvGrpSpPr/>
          <p:nvPr/>
        </p:nvGrpSpPr>
        <p:grpSpPr>
          <a:xfrm>
            <a:off x="8881397" y="403986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91171F93-3373-46DB-94B2-B2231912930F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280E728-46E2-43A9-A1AA-A57A05127858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964BE85-8E05-417C-9E23-3C8097DA41F5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B6A94721-5129-47C6-BB55-34241489C657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93B96EA4-74A4-4756-9AFE-0522C9C862BE}"/>
              </a:ext>
            </a:extLst>
          </p:cNvPr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EDAA996C-CAD0-4413-BA83-E6CC9A106A3A}"/>
                </a:ext>
              </a:extLst>
            </p:cNvPr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9310A15-7383-4354-B7AF-62548F2F5199}"/>
                </a:ext>
              </a:extLst>
            </p:cNvPr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4" name="图片 93">
            <a:extLst>
              <a:ext uri="{FF2B5EF4-FFF2-40B4-BE49-F238E27FC236}">
                <a16:creationId xmlns:a16="http://schemas.microsoft.com/office/drawing/2014/main" id="{2406D9BD-E4ED-4D78-BC6B-40F532F076D9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8" r="25983" b="10243"/>
          <a:stretch/>
        </p:blipFill>
        <p:spPr>
          <a:xfrm rot="439442">
            <a:off x="8705397" y="997557"/>
            <a:ext cx="1237580" cy="2000396"/>
          </a:xfrm>
          <a:prstGeom prst="rect">
            <a:avLst/>
          </a:prstGeom>
        </p:spPr>
      </p:pic>
      <p:pic>
        <p:nvPicPr>
          <p:cNvPr id="92" name="图片 91">
            <a:extLst>
              <a:ext uri="{FF2B5EF4-FFF2-40B4-BE49-F238E27FC236}">
                <a16:creationId xmlns:a16="http://schemas.microsoft.com/office/drawing/2014/main" id="{889F02C7-FD02-4EEF-AD84-61930021031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52176" y="1216144"/>
            <a:ext cx="1658632" cy="1658632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56B554B9-6702-4AD6-B609-1CE7C478C4B7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5055" r="14517" b="14803"/>
          <a:stretch/>
        </p:blipFill>
        <p:spPr>
          <a:xfrm flipH="1">
            <a:off x="-43109" y="3004338"/>
            <a:ext cx="3931747" cy="3840281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67" name="图片 66">
            <a:extLst>
              <a:ext uri="{FF2B5EF4-FFF2-40B4-BE49-F238E27FC236}">
                <a16:creationId xmlns:a16="http://schemas.microsoft.com/office/drawing/2014/main" id="{C63FA37D-8759-436D-9CBA-3CABA2DF2809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96" b="12799"/>
          <a:stretch/>
        </p:blipFill>
        <p:spPr>
          <a:xfrm>
            <a:off x="8399595" y="3708013"/>
            <a:ext cx="3803991" cy="3136605"/>
          </a:xfrm>
          <a:prstGeom prst="rect">
            <a:avLst/>
          </a:prstGeom>
        </p:spPr>
      </p:pic>
      <p:grpSp>
        <p:nvGrpSpPr>
          <p:cNvPr id="71" name="组合 70">
            <a:extLst>
              <a:ext uri="{FF2B5EF4-FFF2-40B4-BE49-F238E27FC236}">
                <a16:creationId xmlns:a16="http://schemas.microsoft.com/office/drawing/2014/main" id="{C37D48F3-1C9F-450A-B2F4-22885396AA11}"/>
              </a:ext>
            </a:extLst>
          </p:cNvPr>
          <p:cNvGrpSpPr/>
          <p:nvPr/>
        </p:nvGrpSpPr>
        <p:grpSpPr>
          <a:xfrm>
            <a:off x="2818591" y="1758150"/>
            <a:ext cx="3458756" cy="2471593"/>
            <a:chOff x="3240555" y="1835341"/>
            <a:chExt cx="2822225" cy="2471593"/>
          </a:xfrm>
        </p:grpSpPr>
        <p:sp>
          <p:nvSpPr>
            <p:cNvPr id="68" name="PA-文本框 59">
              <a:extLst>
                <a:ext uri="{FF2B5EF4-FFF2-40B4-BE49-F238E27FC236}">
                  <a16:creationId xmlns:a16="http://schemas.microsoft.com/office/drawing/2014/main" id="{623E7DA8-F4DA-4EC4-9DE7-A5A725841C03}"/>
                </a:ext>
              </a:extLst>
            </p:cNvPr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 flipH="1">
              <a:off x="3240555" y="1835341"/>
              <a:ext cx="2822225" cy="2469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7800" i="1" spc="300" dirty="0">
                  <a:ln w="190500">
                    <a:solidFill>
                      <a:schemeClr val="bg1"/>
                    </a:solidFill>
                  </a:ln>
                  <a:solidFill>
                    <a:srgbClr val="2287B0"/>
                  </a:solidFill>
                  <a:effectLst>
                    <a:outerShdw blurRad="50800" dist="38100" dir="2700000" algn="tl" rotWithShape="0">
                      <a:prstClr val="black">
                        <a:alpha val="64000"/>
                      </a:prstClr>
                    </a:outerShdw>
                  </a:effectLst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心运动</a:t>
              </a:r>
            </a:p>
          </p:txBody>
        </p:sp>
        <p:sp>
          <p:nvSpPr>
            <p:cNvPr id="62" name="PA-文本框 59">
              <a:extLst>
                <a:ext uri="{FF2B5EF4-FFF2-40B4-BE49-F238E27FC236}">
                  <a16:creationId xmlns:a16="http://schemas.microsoft.com/office/drawing/2014/main" id="{F09555B1-BF79-4E04-A960-DB29A500144D}"/>
                </a:ext>
              </a:extLst>
            </p:cNvPr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3240555" y="1837027"/>
              <a:ext cx="2822225" cy="2469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7800" i="1" spc="300" dirty="0">
                  <a:solidFill>
                    <a:srgbClr val="20A6E3"/>
                  </a:solidFill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心运动</a:t>
              </a: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F3789EA3-9DD3-4AA2-B0CB-847792ED5D9F}"/>
              </a:ext>
            </a:extLst>
          </p:cNvPr>
          <p:cNvGrpSpPr/>
          <p:nvPr/>
        </p:nvGrpSpPr>
        <p:grpSpPr>
          <a:xfrm>
            <a:off x="6370929" y="1755352"/>
            <a:ext cx="3472844" cy="2472705"/>
            <a:chOff x="6182079" y="1826251"/>
            <a:chExt cx="2847336" cy="2472705"/>
          </a:xfrm>
        </p:grpSpPr>
        <p:sp>
          <p:nvSpPr>
            <p:cNvPr id="69" name="PA-文本框 59">
              <a:extLst>
                <a:ext uri="{FF2B5EF4-FFF2-40B4-BE49-F238E27FC236}">
                  <a16:creationId xmlns:a16="http://schemas.microsoft.com/office/drawing/2014/main" id="{DB27AB39-FF4C-46E5-A5B6-4ECFD9C7FF38}"/>
                </a:ext>
              </a:extLst>
            </p:cNvPr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 flipH="1">
              <a:off x="6182079" y="1826251"/>
              <a:ext cx="2835786" cy="2469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7800" i="1" spc="300" dirty="0">
                  <a:ln w="190500">
                    <a:solidFill>
                      <a:schemeClr val="bg1"/>
                    </a:solidFill>
                  </a:ln>
                  <a:solidFill>
                    <a:srgbClr val="2287B0"/>
                  </a:solidFill>
                  <a:effectLst>
                    <a:outerShdw blurRad="50800" dist="38100" dir="2700000" algn="tl" rotWithShape="0">
                      <a:prstClr val="black">
                        <a:alpha val="64000"/>
                      </a:prstClr>
                    </a:outerShdw>
                  </a:effectLst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无极限</a:t>
              </a:r>
            </a:p>
          </p:txBody>
        </p:sp>
        <p:sp>
          <p:nvSpPr>
            <p:cNvPr id="63" name="PA-文本框 59">
              <a:extLst>
                <a:ext uri="{FF2B5EF4-FFF2-40B4-BE49-F238E27FC236}">
                  <a16:creationId xmlns:a16="http://schemas.microsoft.com/office/drawing/2014/main" id="{F9180A9C-3396-4CBD-894A-D60ACA5A0AF4}"/>
                </a:ext>
              </a:extLst>
            </p:cNvPr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6193630" y="1829049"/>
              <a:ext cx="2835785" cy="2469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7800" i="1" spc="300" dirty="0">
                  <a:solidFill>
                    <a:srgbClr val="20A6E3"/>
                  </a:solidFill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无极限</a:t>
              </a:r>
            </a:p>
          </p:txBody>
        </p:sp>
      </p:grpSp>
      <p:sp>
        <p:nvSpPr>
          <p:cNvPr id="72" name="PA-文本框 59">
            <a:extLst>
              <a:ext uri="{FF2B5EF4-FFF2-40B4-BE49-F238E27FC236}">
                <a16:creationId xmlns:a16="http://schemas.microsoft.com/office/drawing/2014/main" id="{AEA348FD-EE34-4823-B447-F60B0D736CC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3256129" y="3181513"/>
            <a:ext cx="6402740" cy="530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0"/>
              </a:spcBef>
              <a:defRPr/>
            </a:pPr>
            <a:r>
              <a:rPr lang="zh-CN" altLang="en-US" sz="30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感谢您的观看</a:t>
            </a:r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BA291144-04AF-41DD-AF9B-2E721E1C871C}"/>
              </a:ext>
            </a:extLst>
          </p:cNvPr>
          <p:cNvCxnSpPr/>
          <p:nvPr/>
        </p:nvCxnSpPr>
        <p:spPr>
          <a:xfrm>
            <a:off x="3256129" y="3789372"/>
            <a:ext cx="6408000" cy="0"/>
          </a:xfrm>
          <a:prstGeom prst="line">
            <a:avLst/>
          </a:prstGeom>
          <a:ln w="28575">
            <a:solidFill>
              <a:srgbClr val="20A6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6D7368E6-93F2-468B-9F27-0A340AEEBB78}"/>
              </a:ext>
            </a:extLst>
          </p:cNvPr>
          <p:cNvGrpSpPr/>
          <p:nvPr/>
        </p:nvGrpSpPr>
        <p:grpSpPr>
          <a:xfrm>
            <a:off x="3660094" y="6173094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7439B97D-36F5-494A-B50C-182349A76DED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32C45F0-E448-4244-B663-31CD5DD5DBA6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22622660-8687-47F4-B0AC-279FA325DB52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98C2252E-941C-4AE6-A9E6-C43E1DD8D33B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3C1D370D-3C1F-4BD3-BBF5-3FDF2DB7A721}"/>
              </a:ext>
            </a:extLst>
          </p:cNvPr>
          <p:cNvGrpSpPr/>
          <p:nvPr/>
        </p:nvGrpSpPr>
        <p:grpSpPr>
          <a:xfrm>
            <a:off x="4301454" y="27992"/>
            <a:ext cx="1149345" cy="580926"/>
            <a:chOff x="3765106" y="-17180"/>
            <a:chExt cx="1609398" cy="813455"/>
          </a:xfrm>
        </p:grpSpPr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47A7B7DE-E2E1-4E33-9B4F-FDF02BD93CB3}"/>
                </a:ext>
              </a:extLst>
            </p:cNvPr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6BA94948-FA6B-4767-84D0-DBBDDA1CF1D6}"/>
                </a:ext>
              </a:extLst>
            </p:cNvPr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文本框 76">
            <a:extLst>
              <a:ext uri="{FF2B5EF4-FFF2-40B4-BE49-F238E27FC236}">
                <a16:creationId xmlns:a16="http://schemas.microsoft.com/office/drawing/2014/main" id="{93E5442D-BDC2-43BC-9895-D3AA68BE5C26}"/>
              </a:ext>
            </a:extLst>
          </p:cNvPr>
          <p:cNvSpPr txBox="1"/>
          <p:nvPr/>
        </p:nvSpPr>
        <p:spPr>
          <a:xfrm>
            <a:off x="335359" y="332656"/>
            <a:ext cx="6264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r>
              <a:rPr lang="zh-CN" altLang="en-US" sz="2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民大计算机设计大赛校赛评审会</a:t>
            </a:r>
          </a:p>
        </p:txBody>
      </p:sp>
      <p:sp>
        <p:nvSpPr>
          <p:cNvPr id="85" name="PA_文本框 18">
            <a:extLst>
              <a:ext uri="{FF2B5EF4-FFF2-40B4-BE49-F238E27FC236}">
                <a16:creationId xmlns:a16="http://schemas.microsoft.com/office/drawing/2014/main" id="{916C0CB7-8C14-4DCC-95A7-D991004C643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814396" y="4635030"/>
            <a:ext cx="3697731" cy="476071"/>
          </a:xfrm>
          <a:prstGeom prst="roundRect">
            <a:avLst>
              <a:gd name="adj" fmla="val 50000"/>
            </a:avLst>
          </a:prstGeom>
          <a:solidFill>
            <a:srgbClr val="20A6E3"/>
          </a:solidFill>
          <a:ln w="3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txBody>
          <a:bodyPr wrap="square" lIns="91440" tIns="45720" rIns="91440" bIns="45720" rtlCol="0" anchor="ctr">
            <a:spAutoFit/>
          </a:bodyPr>
          <a:lstStyle/>
          <a:p>
            <a:pPr marL="0" marR="0" lvl="0" indent="0" algn="dist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宣传人：杜佳辉 指导教师：崔永瑞</a:t>
            </a:r>
          </a:p>
        </p:txBody>
      </p:sp>
      <p:sp>
        <p:nvSpPr>
          <p:cNvPr id="89" name="PA_文本框 18">
            <a:extLst>
              <a:ext uri="{FF2B5EF4-FFF2-40B4-BE49-F238E27FC236}">
                <a16:creationId xmlns:a16="http://schemas.microsoft.com/office/drawing/2014/main" id="{610FE7E5-3D44-4790-8584-D01F2812CBD2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6789000" y="4609113"/>
            <a:ext cx="2769072" cy="476071"/>
          </a:xfrm>
          <a:prstGeom prst="roundRect">
            <a:avLst>
              <a:gd name="adj" fmla="val 50000"/>
            </a:avLst>
          </a:prstGeom>
          <a:solidFill>
            <a:srgbClr val="20A6E3"/>
          </a:solidFill>
          <a:ln w="3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txBody>
          <a:bodyPr wrap="square" lIns="91440" tIns="45720" rIns="91440" bIns="45720" rtlCol="0" anchor="ctr">
            <a:spAutoFit/>
          </a:bodyPr>
          <a:lstStyle/>
          <a:p>
            <a:pPr marL="0" marR="0" lvl="0" indent="0" algn="dist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汇报日期：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20214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月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19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35725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8000"/>
    </mc:Choice>
    <mc:Fallback xmlns="">
      <p:transition spd="slow" advClick="0" advTm="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2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4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5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25"/>
                            </p:stCondLst>
                            <p:childTnLst>
                              <p:par>
                                <p:cTn id="3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725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47" grpId="0" animBg="1"/>
      <p:bldP spid="72" grpId="0"/>
      <p:bldP spid="85" grpId="0" animBg="1"/>
      <p:bldP spid="8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75EA97A-F777-4B6E-B898-2792ED449C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C5763323-F75F-473B-8CEE-3A3F4112AF1D}"/>
              </a:ext>
            </a:extLst>
          </p:cNvPr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FDE00B3E-84DA-40C6-826E-E8B0D97476AF}"/>
                </a:ext>
              </a:extLst>
            </p:cNvPr>
            <p:cNvCxnSpPr>
              <a:cxnSpLocks/>
            </p:cNvCxnSpPr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C07B5166-5C07-41D3-BD85-F3B9B1EEBCDE}"/>
                </a:ext>
              </a:extLst>
            </p:cNvPr>
            <p:cNvCxnSpPr>
              <a:cxnSpLocks/>
            </p:cNvCxnSpPr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9264CD1C-D629-4EDE-ABCF-7ACDFF350616}"/>
                </a:ext>
              </a:extLst>
            </p:cNvPr>
            <p:cNvCxnSpPr>
              <a:cxnSpLocks/>
            </p:cNvCxnSpPr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7D7325D-17E4-4307-BF2C-E1083ABF8494}"/>
                </a:ext>
              </a:extLst>
            </p:cNvPr>
            <p:cNvCxnSpPr>
              <a:cxnSpLocks/>
            </p:cNvCxnSpPr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A4C10F3A-7FC6-4B80-93C2-0DF3D59AD8EC}"/>
                </a:ext>
              </a:extLst>
            </p:cNvPr>
            <p:cNvCxnSpPr>
              <a:cxnSpLocks/>
            </p:cNvCxnSpPr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71548C4-3EFA-4F45-A497-F0CC775F54C2}"/>
                </a:ext>
              </a:extLst>
            </p:cNvPr>
            <p:cNvCxnSpPr>
              <a:cxnSpLocks/>
            </p:cNvCxnSpPr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4F4A04C-57D8-4E0C-B080-B5E1C0AFEAF1}"/>
                </a:ext>
              </a:extLst>
            </p:cNvPr>
            <p:cNvCxnSpPr>
              <a:cxnSpLocks/>
            </p:cNvCxnSpPr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0603561B-6F70-4E78-A26A-DAD59EC465F6}"/>
                </a:ext>
              </a:extLst>
            </p:cNvPr>
            <p:cNvCxnSpPr>
              <a:cxnSpLocks/>
            </p:cNvCxnSpPr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225F20F-0A5C-4D24-8206-1C69E280145F}"/>
                </a:ext>
              </a:extLst>
            </p:cNvPr>
            <p:cNvCxnSpPr>
              <a:cxnSpLocks/>
            </p:cNvCxnSpPr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1154D41-5719-4DD6-8D6E-CFD48E23A811}"/>
                </a:ext>
              </a:extLst>
            </p:cNvPr>
            <p:cNvCxnSpPr>
              <a:cxnSpLocks/>
            </p:cNvCxnSpPr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267FE65F-4034-4421-A531-28DB16F9F7CA}"/>
                </a:ext>
              </a:extLst>
            </p:cNvPr>
            <p:cNvCxnSpPr>
              <a:cxnSpLocks/>
            </p:cNvCxnSpPr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E415AC3F-8A1C-45AC-B33F-04372D0CF27B}"/>
                </a:ext>
              </a:extLst>
            </p:cNvPr>
            <p:cNvCxnSpPr>
              <a:cxnSpLocks/>
            </p:cNvCxnSpPr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F941566-0E63-467E-BA03-54DDF52F2855}"/>
                </a:ext>
              </a:extLst>
            </p:cNvPr>
            <p:cNvCxnSpPr>
              <a:cxnSpLocks/>
            </p:cNvCxnSpPr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1CEF33D8-91DC-47A3-B312-D0D198D07C4A}"/>
                </a:ext>
              </a:extLst>
            </p:cNvPr>
            <p:cNvCxnSpPr>
              <a:cxnSpLocks/>
            </p:cNvCxnSpPr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B670A93D-2B0C-4C58-A99A-A9ECDA65745B}"/>
                </a:ext>
              </a:extLst>
            </p:cNvPr>
            <p:cNvCxnSpPr>
              <a:cxnSpLocks/>
            </p:cNvCxnSpPr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10C347-DAFD-4C70-82A7-62763377AEEA}"/>
                </a:ext>
              </a:extLst>
            </p:cNvPr>
            <p:cNvCxnSpPr>
              <a:cxnSpLocks/>
            </p:cNvCxnSpPr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070B701C-1824-44D0-93F5-54600EE7C743}"/>
                </a:ext>
              </a:extLst>
            </p:cNvPr>
            <p:cNvCxnSpPr>
              <a:cxnSpLocks/>
            </p:cNvCxnSpPr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FCEF345-F2C6-43A7-B7ED-88A761429743}"/>
                </a:ext>
              </a:extLst>
            </p:cNvPr>
            <p:cNvCxnSpPr>
              <a:cxnSpLocks/>
            </p:cNvCxnSpPr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A957241-2A6F-4B1E-B975-10E1F798AF9C}"/>
                </a:ext>
              </a:extLst>
            </p:cNvPr>
            <p:cNvCxnSpPr>
              <a:cxnSpLocks/>
            </p:cNvCxnSpPr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32B5FC82-6832-450D-9B63-C17359B686C5}"/>
                </a:ext>
              </a:extLst>
            </p:cNvPr>
            <p:cNvCxnSpPr>
              <a:cxnSpLocks/>
            </p:cNvCxnSpPr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EE184A24-0C29-427D-9138-3B982166DBEF}"/>
                </a:ext>
              </a:extLst>
            </p:cNvPr>
            <p:cNvCxnSpPr>
              <a:cxnSpLocks/>
            </p:cNvCxnSpPr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16BC6A4-A1D4-44A5-AD80-915F929D611B}"/>
                </a:ext>
              </a:extLst>
            </p:cNvPr>
            <p:cNvCxnSpPr>
              <a:cxnSpLocks/>
            </p:cNvCxnSpPr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3A9A6AA7-99DC-4114-8EB8-836814094C09}"/>
                </a:ext>
              </a:extLst>
            </p:cNvPr>
            <p:cNvCxnSpPr>
              <a:cxnSpLocks/>
            </p:cNvCxnSpPr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475CED10-6B2E-47DE-9B58-591D3EEB79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C4081350-EC15-45E8-AE3B-0747400039F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75787335-33BD-441B-9494-7FFC0575D7F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49022F24-4F78-4A37-8E31-A761E8E536B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1C5E08D-9E71-47DA-855E-852391E0C7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8C381032-028F-4A0F-A735-7C73C8FE35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03213EFE-94DB-47B7-B825-A518F170AC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A1DAE98A-6829-4868-983E-D67A0942D9E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8DCED96B-6F45-4506-B50B-CEC5EB561A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8F65DDA-F9DC-4D92-B156-31787DBDFB0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E6A454DE-E05F-44FC-AE95-0AEAA9F3880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82A08356-8714-4B65-8ED1-8021B002B6D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C969E174-FB1D-4024-930D-0DA271D3E9CB}"/>
              </a:ext>
            </a:extLst>
          </p:cNvPr>
          <p:cNvGrpSpPr/>
          <p:nvPr/>
        </p:nvGrpSpPr>
        <p:grpSpPr>
          <a:xfrm>
            <a:off x="2531556" y="1992013"/>
            <a:ext cx="7192846" cy="3269435"/>
            <a:chOff x="1061658" y="942543"/>
            <a:chExt cx="10137805" cy="4756210"/>
          </a:xfrm>
        </p:grpSpPr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AB00BD65-358C-4DB3-8A63-645E9747FFF5}"/>
                </a:ext>
              </a:extLst>
            </p:cNvPr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276C7C29-9B85-44E5-A7D7-84BFD915808F}"/>
                </a:ext>
              </a:extLst>
            </p:cNvPr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C37E9118-DFAF-41A0-A835-CC7801469680}"/>
              </a:ext>
            </a:extLst>
          </p:cNvPr>
          <p:cNvSpPr/>
          <p:nvPr/>
        </p:nvSpPr>
        <p:spPr>
          <a:xfrm>
            <a:off x="9288747" y="1642847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504FC656-ADCE-4884-89B5-C7470896A1C3}"/>
              </a:ext>
            </a:extLst>
          </p:cNvPr>
          <p:cNvGrpSpPr/>
          <p:nvPr/>
        </p:nvGrpSpPr>
        <p:grpSpPr>
          <a:xfrm>
            <a:off x="10192310" y="178965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91171F93-3373-46DB-94B2-B2231912930F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280E728-46E2-43A9-A1AA-A57A05127858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964BE85-8E05-417C-9E23-3C8097DA41F5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B6A94721-5129-47C6-BB55-34241489C657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93B96EA4-74A4-4756-9AFE-0522C9C862BE}"/>
              </a:ext>
            </a:extLst>
          </p:cNvPr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EDAA996C-CAD0-4413-BA83-E6CC9A106A3A}"/>
                </a:ext>
              </a:extLst>
            </p:cNvPr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9310A15-7383-4354-B7AF-62548F2F5199}"/>
                </a:ext>
              </a:extLst>
            </p:cNvPr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2" name="图片 91">
            <a:extLst>
              <a:ext uri="{FF2B5EF4-FFF2-40B4-BE49-F238E27FC236}">
                <a16:creationId xmlns:a16="http://schemas.microsoft.com/office/drawing/2014/main" id="{889F02C7-FD02-4EEF-AD84-6193002103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6724" y="1273185"/>
            <a:ext cx="3021748" cy="3021748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56B554B9-6702-4AD6-B609-1CE7C478C4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5055" r="5187" b="14803"/>
          <a:stretch/>
        </p:blipFill>
        <p:spPr>
          <a:xfrm>
            <a:off x="9170011" y="2616208"/>
            <a:ext cx="3016194" cy="264524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20000"/>
              </a:prstClr>
            </a:outerShdw>
          </a:effectLst>
        </p:spPr>
      </p:pic>
      <p:grpSp>
        <p:nvGrpSpPr>
          <p:cNvPr id="79" name="组合 78">
            <a:extLst>
              <a:ext uri="{FF2B5EF4-FFF2-40B4-BE49-F238E27FC236}">
                <a16:creationId xmlns:a16="http://schemas.microsoft.com/office/drawing/2014/main" id="{6D7368E6-93F2-468B-9F27-0A340AEEBB78}"/>
              </a:ext>
            </a:extLst>
          </p:cNvPr>
          <p:cNvGrpSpPr/>
          <p:nvPr/>
        </p:nvGrpSpPr>
        <p:grpSpPr>
          <a:xfrm>
            <a:off x="740507" y="6156020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7439B97D-36F5-494A-B50C-182349A76DED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32C45F0-E448-4244-B663-31CD5DD5DBA6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22622660-8687-47F4-B0AC-279FA325DB52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98C2252E-941C-4AE6-A9E6-C43E1DD8D33B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" fmla="*/ 0 w 1924050"/>
                <a:gd name="connsiteY0" fmla="*/ 342900 h 387434"/>
                <a:gd name="connsiteX1" fmla="*/ 361950 w 1924050"/>
                <a:gd name="connsiteY1" fmla="*/ 57150 h 387434"/>
                <a:gd name="connsiteX2" fmla="*/ 781050 w 1924050"/>
                <a:gd name="connsiteY2" fmla="*/ 381000 h 387434"/>
                <a:gd name="connsiteX3" fmla="*/ 1162050 w 1924050"/>
                <a:gd name="connsiteY3" fmla="*/ 38100 h 387434"/>
                <a:gd name="connsiteX4" fmla="*/ 1606550 w 1924050"/>
                <a:gd name="connsiteY4" fmla="*/ 387350 h 387434"/>
                <a:gd name="connsiteX5" fmla="*/ 1924050 w 1924050"/>
                <a:gd name="connsiteY5" fmla="*/ 0 h 387434"/>
                <a:gd name="connsiteX0" fmla="*/ 0 w 1924050"/>
                <a:gd name="connsiteY0" fmla="*/ 304803 h 349337"/>
                <a:gd name="connsiteX1" fmla="*/ 361950 w 1924050"/>
                <a:gd name="connsiteY1" fmla="*/ 19053 h 349337"/>
                <a:gd name="connsiteX2" fmla="*/ 781050 w 1924050"/>
                <a:gd name="connsiteY2" fmla="*/ 342903 h 349337"/>
                <a:gd name="connsiteX3" fmla="*/ 1162050 w 1924050"/>
                <a:gd name="connsiteY3" fmla="*/ 3 h 349337"/>
                <a:gd name="connsiteX4" fmla="*/ 1606550 w 1924050"/>
                <a:gd name="connsiteY4" fmla="*/ 349253 h 349337"/>
                <a:gd name="connsiteX5" fmla="*/ 1924050 w 1924050"/>
                <a:gd name="connsiteY5" fmla="*/ 38103 h 349337"/>
                <a:gd name="connsiteX0" fmla="*/ 0 w 2012950"/>
                <a:gd name="connsiteY0" fmla="*/ 304803 h 349337"/>
                <a:gd name="connsiteX1" fmla="*/ 361950 w 2012950"/>
                <a:gd name="connsiteY1" fmla="*/ 19053 h 349337"/>
                <a:gd name="connsiteX2" fmla="*/ 781050 w 2012950"/>
                <a:gd name="connsiteY2" fmla="*/ 342903 h 349337"/>
                <a:gd name="connsiteX3" fmla="*/ 1162050 w 2012950"/>
                <a:gd name="connsiteY3" fmla="*/ 3 h 349337"/>
                <a:gd name="connsiteX4" fmla="*/ 1606550 w 2012950"/>
                <a:gd name="connsiteY4" fmla="*/ 349253 h 349337"/>
                <a:gd name="connsiteX5" fmla="*/ 2012950 w 2012950"/>
                <a:gd name="connsiteY5" fmla="*/ 12703 h 3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3C1D370D-3C1F-4BD3-BBF5-3FDF2DB7A721}"/>
              </a:ext>
            </a:extLst>
          </p:cNvPr>
          <p:cNvGrpSpPr/>
          <p:nvPr/>
        </p:nvGrpSpPr>
        <p:grpSpPr>
          <a:xfrm>
            <a:off x="5200337" y="696305"/>
            <a:ext cx="1149345" cy="580926"/>
            <a:chOff x="3765106" y="-17180"/>
            <a:chExt cx="1609398" cy="813455"/>
          </a:xfrm>
        </p:grpSpPr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47A7B7DE-E2E1-4E33-9B4F-FDF02BD93CB3}"/>
                </a:ext>
              </a:extLst>
            </p:cNvPr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6BA94948-FA6B-4767-84D0-DBBDDA1CF1D6}"/>
                </a:ext>
              </a:extLst>
            </p:cNvPr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5" name="文本框 84">
            <a:extLst>
              <a:ext uri="{FF2B5EF4-FFF2-40B4-BE49-F238E27FC236}">
                <a16:creationId xmlns:a16="http://schemas.microsoft.com/office/drawing/2014/main" id="{579E9345-7DBD-485F-AEC5-86DD68A6BEB0}"/>
              </a:ext>
            </a:extLst>
          </p:cNvPr>
          <p:cNvSpPr txBox="1"/>
          <p:nvPr/>
        </p:nvSpPr>
        <p:spPr>
          <a:xfrm>
            <a:off x="4214333" y="3611152"/>
            <a:ext cx="364346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8800">
                <a:ln>
                  <a:solidFill>
                    <a:schemeClr val="bg1"/>
                  </a:solidFill>
                </a:ln>
                <a:solidFill>
                  <a:srgbClr val="6EAA2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&#10;" pitchFamily="2" charset="-122"/>
                <a:ea typeface="禹卫书法行书简体&#10;" pitchFamily="2" charset="-122"/>
              </a:defRPr>
            </a:lvl1pPr>
          </a:lstStyle>
          <a:p>
            <a:pPr algn="dist"/>
            <a:r>
              <a:rPr lang="zh-CN" altLang="en-US" sz="4500" b="1" dirty="0">
                <a:ln w="6350">
                  <a:noFill/>
                </a:ln>
                <a:solidFill>
                  <a:srgbClr val="20A6E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项目概述</a:t>
            </a:r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646D7D26-B234-4C3C-B770-19D8BFBA190E}"/>
              </a:ext>
            </a:extLst>
          </p:cNvPr>
          <p:cNvGrpSpPr/>
          <p:nvPr/>
        </p:nvGrpSpPr>
        <p:grpSpPr>
          <a:xfrm>
            <a:off x="5587724" y="2535229"/>
            <a:ext cx="1047863" cy="864000"/>
            <a:chOff x="6494436" y="1280952"/>
            <a:chExt cx="1047863" cy="864000"/>
          </a:xfrm>
        </p:grpSpPr>
        <p:sp>
          <p:nvSpPr>
            <p:cNvPr id="91" name="六边形 90">
              <a:extLst>
                <a:ext uri="{FF2B5EF4-FFF2-40B4-BE49-F238E27FC236}">
                  <a16:creationId xmlns:a16="http://schemas.microsoft.com/office/drawing/2014/main" id="{46F27DD9-62D2-4FDF-B48C-F0E3FFE79674}"/>
                </a:ext>
              </a:extLst>
            </p:cNvPr>
            <p:cNvSpPr/>
            <p:nvPr/>
          </p:nvSpPr>
          <p:spPr>
            <a:xfrm>
              <a:off x="6494436" y="1280952"/>
              <a:ext cx="1008000" cy="864000"/>
            </a:xfrm>
            <a:prstGeom prst="hexagon">
              <a:avLst/>
            </a:prstGeom>
            <a:solidFill>
              <a:srgbClr val="20A6E3"/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E0EA690D-DDEF-498B-9BC3-F3ADD3A6F253}"/>
                </a:ext>
              </a:extLst>
            </p:cNvPr>
            <p:cNvSpPr txBox="1"/>
            <p:nvPr/>
          </p:nvSpPr>
          <p:spPr>
            <a:xfrm>
              <a:off x="6633129" y="1404437"/>
              <a:ext cx="909170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l"/>
              <a:r>
                <a:rPr lang="en-US" altLang="zh-CN" sz="3900" dirty="0">
                  <a:ln w="6350"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01</a:t>
              </a:r>
              <a:endParaRPr lang="zh-CN" altLang="en-US" sz="3900" dirty="0">
                <a:ln w="6350"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19" name="任意多边形: 形状 118">
            <a:extLst>
              <a:ext uri="{FF2B5EF4-FFF2-40B4-BE49-F238E27FC236}">
                <a16:creationId xmlns:a16="http://schemas.microsoft.com/office/drawing/2014/main" id="{FDA56B1E-F8A0-4E95-8B77-62D98AD3F930}"/>
              </a:ext>
            </a:extLst>
          </p:cNvPr>
          <p:cNvSpPr/>
          <p:nvPr/>
        </p:nvSpPr>
        <p:spPr>
          <a:xfrm>
            <a:off x="6872446" y="6309320"/>
            <a:ext cx="1160086" cy="555667"/>
          </a:xfrm>
          <a:custGeom>
            <a:avLst/>
            <a:gdLst>
              <a:gd name="connsiteX0" fmla="*/ 580043 w 1160086"/>
              <a:gd name="connsiteY0" fmla="*/ 0 h 555667"/>
              <a:gd name="connsiteX1" fmla="*/ 1150979 w 1160086"/>
              <a:gd name="connsiteY1" fmla="*/ 465327 h 555667"/>
              <a:gd name="connsiteX2" fmla="*/ 1160086 w 1160086"/>
              <a:gd name="connsiteY2" fmla="*/ 555667 h 555667"/>
              <a:gd name="connsiteX3" fmla="*/ 0 w 1160086"/>
              <a:gd name="connsiteY3" fmla="*/ 555667 h 555667"/>
              <a:gd name="connsiteX4" fmla="*/ 9107 w 1160086"/>
              <a:gd name="connsiteY4" fmla="*/ 465327 h 555667"/>
              <a:gd name="connsiteX5" fmla="*/ 580043 w 1160086"/>
              <a:gd name="connsiteY5" fmla="*/ 0 h 55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0086" h="555667">
                <a:moveTo>
                  <a:pt x="580043" y="0"/>
                </a:moveTo>
                <a:cubicBezTo>
                  <a:pt x="861669" y="0"/>
                  <a:pt x="1096638" y="199766"/>
                  <a:pt x="1150979" y="465327"/>
                </a:cubicBezTo>
                <a:lnTo>
                  <a:pt x="1160086" y="555667"/>
                </a:lnTo>
                <a:lnTo>
                  <a:pt x="0" y="555667"/>
                </a:lnTo>
                <a:lnTo>
                  <a:pt x="9107" y="465327"/>
                </a:lnTo>
                <a:cubicBezTo>
                  <a:pt x="63449" y="199766"/>
                  <a:pt x="298418" y="0"/>
                  <a:pt x="580043" y="0"/>
                </a:cubicBezTo>
                <a:close/>
              </a:path>
            </a:pathLst>
          </a:cu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87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675" decel="100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" accel="100000" fill="hold">
                                              <p:stCondLst>
                                                <p:cond delay="675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6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" presetClass="entr" presetSubtype="1" fill="hold" nodeType="afterEffect" p14:presetBounceEnd="1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6000">
                                          <p:cBhvr additive="base">
                                            <p:cTn id="22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6000">
                                          <p:cBhvr additive="base">
                                            <p:cTn id="23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675" decel="100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" accel="100000" fill="hold">
                                              <p:stCondLst>
                                                <p:cond delay="675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6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项目概述</a:t>
              </a: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A939AE52-0CE8-4949-AF90-169276EDCD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600" y="1540739"/>
            <a:ext cx="4704190" cy="4704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7C888455-31C3-45BC-AB92-5C461534B60E}"/>
              </a:ext>
            </a:extLst>
          </p:cNvPr>
          <p:cNvGrpSpPr/>
          <p:nvPr/>
        </p:nvGrpSpPr>
        <p:grpSpPr>
          <a:xfrm>
            <a:off x="1037457" y="1571290"/>
            <a:ext cx="5987676" cy="1300995"/>
            <a:chOff x="1037457" y="1571290"/>
            <a:chExt cx="5987676" cy="1300995"/>
          </a:xfrm>
        </p:grpSpPr>
        <p:grpSp>
          <p:nvGrpSpPr>
            <p:cNvPr id="11" name="íṥļíḓé">
              <a:extLst>
                <a:ext uri="{FF2B5EF4-FFF2-40B4-BE49-F238E27FC236}">
                  <a16:creationId xmlns:a16="http://schemas.microsoft.com/office/drawing/2014/main" id="{229E47B3-7575-499D-B492-07FC6F24A873}"/>
                </a:ext>
              </a:extLst>
            </p:cNvPr>
            <p:cNvGrpSpPr/>
            <p:nvPr/>
          </p:nvGrpSpPr>
          <p:grpSpPr>
            <a:xfrm>
              <a:off x="1037457" y="1571291"/>
              <a:ext cx="5987676" cy="1300994"/>
              <a:chOff x="6459316" y="1049718"/>
              <a:chExt cx="4974925" cy="1300994"/>
            </a:xfrm>
          </p:grpSpPr>
          <p:sp>
            <p:nvSpPr>
              <p:cNvPr id="12" name="îšḻïdé">
                <a:extLst>
                  <a:ext uri="{FF2B5EF4-FFF2-40B4-BE49-F238E27FC236}">
                    <a16:creationId xmlns:a16="http://schemas.microsoft.com/office/drawing/2014/main" id="{A4A196DD-C5D9-42B2-878A-9263738F5827}"/>
                  </a:ext>
                </a:extLst>
              </p:cNvPr>
              <p:cNvSpPr txBox="1"/>
              <p:nvPr/>
            </p:nvSpPr>
            <p:spPr>
              <a:xfrm>
                <a:off x="6534086" y="1049718"/>
                <a:ext cx="2213658" cy="73509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SzPct val="25000"/>
                </a:pPr>
                <a:r>
                  <a:rPr lang="zh-CN" altLang="en-US" sz="28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游戏名称</a:t>
                </a:r>
                <a:r>
                  <a:rPr lang="zh-CN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：</a:t>
                </a:r>
                <a:endPara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isļíḑè">
                <a:extLst>
                  <a:ext uri="{FF2B5EF4-FFF2-40B4-BE49-F238E27FC236}">
                    <a16:creationId xmlns:a16="http://schemas.microsoft.com/office/drawing/2014/main" id="{F2405A40-80E6-4EC9-A61F-C663B4D73404}"/>
                  </a:ext>
                </a:extLst>
              </p:cNvPr>
              <p:cNvSpPr txBox="1"/>
              <p:nvPr/>
            </p:nvSpPr>
            <p:spPr>
              <a:xfrm>
                <a:off x="6459316" y="1720776"/>
                <a:ext cx="4974925" cy="6299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20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《</a:t>
                </a:r>
                <a:r>
                  <a:rPr lang="zh-CN" altLang="en-US" sz="20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超级越野滑雪</a:t>
                </a:r>
                <a:r>
                  <a:rPr lang="en-US" altLang="zh-CN" sz="20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》</a:t>
                </a:r>
                <a:endParaRPr lang="zh-CN" altLang="en-US" sz="2000" spc="1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5312F1E4-BDB3-4438-966D-EBD332045DE6}"/>
                </a:ext>
              </a:extLst>
            </p:cNvPr>
            <p:cNvCxnSpPr/>
            <p:nvPr/>
          </p:nvCxnSpPr>
          <p:spPr>
            <a:xfrm>
              <a:off x="1199656" y="1571290"/>
              <a:ext cx="1800000" cy="0"/>
            </a:xfrm>
            <a:prstGeom prst="line">
              <a:avLst/>
            </a:prstGeom>
            <a:ln w="34925">
              <a:solidFill>
                <a:srgbClr val="28A0D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2BC897CF-EA5B-444B-9D18-CA2037DA6021}"/>
              </a:ext>
            </a:extLst>
          </p:cNvPr>
          <p:cNvGrpSpPr/>
          <p:nvPr/>
        </p:nvGrpSpPr>
        <p:grpSpPr>
          <a:xfrm>
            <a:off x="1127448" y="2872285"/>
            <a:ext cx="5987676" cy="1552292"/>
            <a:chOff x="1127448" y="3002844"/>
            <a:chExt cx="5987676" cy="1552292"/>
          </a:xfrm>
        </p:grpSpPr>
        <p:grpSp>
          <p:nvGrpSpPr>
            <p:cNvPr id="14" name="íṥļíḓé">
              <a:extLst>
                <a:ext uri="{FF2B5EF4-FFF2-40B4-BE49-F238E27FC236}">
                  <a16:creationId xmlns:a16="http://schemas.microsoft.com/office/drawing/2014/main" id="{6B992128-AF99-47B1-8822-4314EEEBE920}"/>
                </a:ext>
              </a:extLst>
            </p:cNvPr>
            <p:cNvGrpSpPr/>
            <p:nvPr/>
          </p:nvGrpSpPr>
          <p:grpSpPr>
            <a:xfrm>
              <a:off x="1127448" y="3002844"/>
              <a:ext cx="5987676" cy="1552292"/>
              <a:chOff x="6534086" y="1049717"/>
              <a:chExt cx="4974925" cy="1552292"/>
            </a:xfrm>
          </p:grpSpPr>
          <p:sp>
            <p:nvSpPr>
              <p:cNvPr id="15" name="îšḻïdé">
                <a:extLst>
                  <a:ext uri="{FF2B5EF4-FFF2-40B4-BE49-F238E27FC236}">
                    <a16:creationId xmlns:a16="http://schemas.microsoft.com/office/drawing/2014/main" id="{BCD79E80-9C78-45BA-989D-3CBEF4809A84}"/>
                  </a:ext>
                </a:extLst>
              </p:cNvPr>
              <p:cNvSpPr txBox="1"/>
              <p:nvPr/>
            </p:nvSpPr>
            <p:spPr>
              <a:xfrm>
                <a:off x="6534086" y="1049717"/>
                <a:ext cx="2305678" cy="10070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SzPct val="25000"/>
                </a:pPr>
                <a:r>
                  <a:rPr lang="zh-CN" altLang="en-US" sz="28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游戏背景：</a:t>
                </a:r>
                <a:endParaRPr 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isļíḑè">
                <a:extLst>
                  <a:ext uri="{FF2B5EF4-FFF2-40B4-BE49-F238E27FC236}">
                    <a16:creationId xmlns:a16="http://schemas.microsoft.com/office/drawing/2014/main" id="{C97C3F2D-825C-4F64-892E-4F0EBB846D38}"/>
                  </a:ext>
                </a:extLst>
              </p:cNvPr>
              <p:cNvSpPr txBox="1"/>
              <p:nvPr/>
            </p:nvSpPr>
            <p:spPr>
              <a:xfrm>
                <a:off x="6534086" y="1656737"/>
                <a:ext cx="4974925" cy="9452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8000" b="0" i="0" u="none" strike="noStrike" kern="1200" cap="none" spc="15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《</a:t>
                </a:r>
                <a:r>
                  <a:rPr kumimoji="0" lang="zh-CN" altLang="en-US" sz="8000" b="0" i="0" u="none" strike="noStrike" kern="1200" cap="none" spc="15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超级越野滑雪</a:t>
                </a:r>
                <a:r>
                  <a:rPr kumimoji="0" lang="en-US" altLang="zh-CN" sz="8000" b="0" i="0" u="none" strike="noStrike" kern="1200" cap="none" spc="15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》</a:t>
                </a:r>
                <a:r>
                  <a:rPr kumimoji="0" lang="zh-CN" altLang="en-US" sz="8000" b="0" i="0" u="none" strike="noStrike" kern="1200" cap="none" spc="15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是一款以冬奥会为背景的模拟障碍滑雪的动作冒险类型游戏</a:t>
                </a:r>
              </a:p>
              <a:p>
                <a:pPr>
                  <a:lnSpc>
                    <a:spcPct val="150000"/>
                  </a:lnSpc>
                </a:pPr>
                <a:endPara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35C9B13E-CD81-4D1E-8968-CDCDDEB3F6AD}"/>
                </a:ext>
              </a:extLst>
            </p:cNvPr>
            <p:cNvCxnSpPr/>
            <p:nvPr/>
          </p:nvCxnSpPr>
          <p:spPr>
            <a:xfrm>
              <a:off x="1199656" y="3155466"/>
              <a:ext cx="1800000" cy="0"/>
            </a:xfrm>
            <a:prstGeom prst="line">
              <a:avLst/>
            </a:prstGeom>
            <a:ln w="34925">
              <a:solidFill>
                <a:srgbClr val="28A0D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8BDB2CB-335E-4917-9DBC-4D9C4F6B3FDC}"/>
              </a:ext>
            </a:extLst>
          </p:cNvPr>
          <p:cNvGrpSpPr/>
          <p:nvPr/>
        </p:nvGrpSpPr>
        <p:grpSpPr>
          <a:xfrm>
            <a:off x="1119848" y="4164835"/>
            <a:ext cx="5987676" cy="2080094"/>
            <a:chOff x="1127448" y="4361868"/>
            <a:chExt cx="5987676" cy="1597348"/>
          </a:xfrm>
        </p:grpSpPr>
        <p:grpSp>
          <p:nvGrpSpPr>
            <p:cNvPr id="17" name="íṥļíḓé">
              <a:extLst>
                <a:ext uri="{FF2B5EF4-FFF2-40B4-BE49-F238E27FC236}">
                  <a16:creationId xmlns:a16="http://schemas.microsoft.com/office/drawing/2014/main" id="{AA5F075B-CF5B-47ED-8F0B-76522D43A9F2}"/>
                </a:ext>
              </a:extLst>
            </p:cNvPr>
            <p:cNvGrpSpPr/>
            <p:nvPr/>
          </p:nvGrpSpPr>
          <p:grpSpPr>
            <a:xfrm>
              <a:off x="1127448" y="4361868"/>
              <a:ext cx="5987676" cy="1597348"/>
              <a:chOff x="6534086" y="977186"/>
              <a:chExt cx="4974925" cy="1597348"/>
            </a:xfrm>
          </p:grpSpPr>
          <p:sp>
            <p:nvSpPr>
              <p:cNvPr id="18" name="îšḻïdé">
                <a:extLst>
                  <a:ext uri="{FF2B5EF4-FFF2-40B4-BE49-F238E27FC236}">
                    <a16:creationId xmlns:a16="http://schemas.microsoft.com/office/drawing/2014/main" id="{C3663718-4410-4298-B6F1-010B339CD08D}"/>
                  </a:ext>
                </a:extLst>
              </p:cNvPr>
              <p:cNvSpPr txBox="1"/>
              <p:nvPr/>
            </p:nvSpPr>
            <p:spPr>
              <a:xfrm>
                <a:off x="6534086" y="977186"/>
                <a:ext cx="2305678" cy="9248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>
                  <a:buSzPct val="25000"/>
                </a:pPr>
                <a:r>
                  <a:rPr lang="zh-CN" altLang="en-US" sz="28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游戏涵盖的技术：</a:t>
                </a:r>
                <a:endParaRPr 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isļíḑè">
                <a:extLst>
                  <a:ext uri="{FF2B5EF4-FFF2-40B4-BE49-F238E27FC236}">
                    <a16:creationId xmlns:a16="http://schemas.microsoft.com/office/drawing/2014/main" id="{37D6E1B6-33D2-4DA7-B4E0-1E259A8F5422}"/>
                  </a:ext>
                </a:extLst>
              </p:cNvPr>
              <p:cNvSpPr txBox="1"/>
              <p:nvPr/>
            </p:nvSpPr>
            <p:spPr>
              <a:xfrm>
                <a:off x="6534086" y="1642791"/>
                <a:ext cx="4974925" cy="9317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6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本游戏基于</a:t>
                </a:r>
                <a:r>
                  <a:rPr lang="en-US" altLang="zh-CN" sz="16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Unity</a:t>
                </a:r>
                <a:r>
                  <a:rPr lang="zh-CN" altLang="en-US" sz="16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引擎，使用</a:t>
                </a:r>
                <a:r>
                  <a:rPr lang="en-US" altLang="zh-CN" sz="16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C#</a:t>
                </a:r>
                <a:r>
                  <a:rPr lang="zh-CN" altLang="en-US" sz="16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语言编写完成。其中涵盖了编程、</a:t>
                </a:r>
                <a:r>
                  <a:rPr lang="en-US" altLang="zh-CN" sz="16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UI</a:t>
                </a:r>
                <a:r>
                  <a:rPr lang="zh-CN" altLang="en-US" sz="1600" spc="1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动画、素材制作、音频制作、视频制作、 插件的引用。</a:t>
                </a:r>
              </a:p>
              <a:p>
                <a:pPr>
                  <a:lnSpc>
                    <a:spcPct val="150000"/>
                  </a:lnSpc>
                </a:pPr>
                <a:endPara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1A137DA-DD20-411E-899F-FF3768903DC7}"/>
                </a:ext>
              </a:extLst>
            </p:cNvPr>
            <p:cNvCxnSpPr/>
            <p:nvPr/>
          </p:nvCxnSpPr>
          <p:spPr>
            <a:xfrm>
              <a:off x="1207256" y="4564456"/>
              <a:ext cx="1800000" cy="0"/>
            </a:xfrm>
            <a:prstGeom prst="line">
              <a:avLst/>
            </a:prstGeom>
            <a:ln w="34925">
              <a:solidFill>
                <a:srgbClr val="28A0D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918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游戏规则说明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D69521BC-C2AD-43ED-9604-F1CB3DAF4219}"/>
              </a:ext>
            </a:extLst>
          </p:cNvPr>
          <p:cNvGrpSpPr/>
          <p:nvPr/>
        </p:nvGrpSpPr>
        <p:grpSpPr>
          <a:xfrm>
            <a:off x="5375920" y="2313915"/>
            <a:ext cx="5904655" cy="1559514"/>
            <a:chOff x="6600056" y="1432849"/>
            <a:chExt cx="4680520" cy="1708160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97FF5773-CC71-42F8-9990-C3C0379B1406}"/>
                </a:ext>
              </a:extLst>
            </p:cNvPr>
            <p:cNvSpPr txBox="1"/>
            <p:nvPr/>
          </p:nvSpPr>
          <p:spPr>
            <a:xfrm>
              <a:off x="6600056" y="1494405"/>
              <a:ext cx="144016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200" dirty="0">
                  <a:solidFill>
                    <a:srgbClr val="28A0D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人物</a:t>
              </a:r>
              <a:endParaRPr lang="en-US" altLang="zh-CN" sz="2200" dirty="0">
                <a:solidFill>
                  <a:srgbClr val="28A0D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200" dirty="0">
                  <a:solidFill>
                    <a:srgbClr val="28A0D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移动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D7351AF1-D8FD-4C84-8EF8-FB9E6E07EBDE}"/>
                </a:ext>
              </a:extLst>
            </p:cNvPr>
            <p:cNvSpPr txBox="1"/>
            <p:nvPr/>
          </p:nvSpPr>
          <p:spPr>
            <a:xfrm>
              <a:off x="7896200" y="1432849"/>
              <a:ext cx="3384376" cy="1708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zh-CN" altLang="en-US" spc="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玩家可以通过键盘</a:t>
              </a:r>
              <a:r>
                <a:rPr lang="en-US" altLang="zh-CN" spc="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AD</a:t>
              </a:r>
              <a:r>
                <a:rPr lang="zh-CN" altLang="en-US" spc="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控制键人物左右移动。空格键控制人物跳跃，由于游戏在跳跃翻滚中有角度，所以需通过</a:t>
              </a:r>
              <a:r>
                <a:rPr lang="en-US" altLang="zh-CN" spc="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QE</a:t>
              </a:r>
              <a:r>
                <a:rPr lang="zh-CN" altLang="en-US" spc="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键控制人物在空中翻滚的角度，避免跳跃后人物跌倒</a:t>
              </a:r>
              <a:r>
                <a:rPr lang="zh-CN" altLang="en-US" sz="1500" spc="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。</a:t>
              </a: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4A49ED5A-7D4B-418F-B4E1-80B17AA158DC}"/>
              </a:ext>
            </a:extLst>
          </p:cNvPr>
          <p:cNvSpPr/>
          <p:nvPr/>
        </p:nvSpPr>
        <p:spPr>
          <a:xfrm>
            <a:off x="1389263" y="2461734"/>
            <a:ext cx="3652834" cy="3354716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2591176-1E5E-40CA-BAE9-001B5A26B67A}"/>
              </a:ext>
            </a:extLst>
          </p:cNvPr>
          <p:cNvGrpSpPr/>
          <p:nvPr/>
        </p:nvGrpSpPr>
        <p:grpSpPr>
          <a:xfrm>
            <a:off x="5375920" y="3991184"/>
            <a:ext cx="5904655" cy="769441"/>
            <a:chOff x="6600056" y="1494405"/>
            <a:chExt cx="4680520" cy="769441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6C906D8-509D-448F-A206-5B4D6C500F7B}"/>
                </a:ext>
              </a:extLst>
            </p:cNvPr>
            <p:cNvSpPr txBox="1"/>
            <p:nvPr/>
          </p:nvSpPr>
          <p:spPr>
            <a:xfrm>
              <a:off x="6600056" y="1494405"/>
              <a:ext cx="144016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200" dirty="0">
                  <a:solidFill>
                    <a:srgbClr val="28A0D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玩家</a:t>
              </a:r>
              <a:endParaRPr lang="en-US" altLang="zh-CN" sz="2200" dirty="0">
                <a:solidFill>
                  <a:srgbClr val="28A0D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200" dirty="0">
                  <a:solidFill>
                    <a:srgbClr val="28A0D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攻击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810827D-3D6A-4B8C-979B-2A8988DAA89E}"/>
                </a:ext>
              </a:extLst>
            </p:cNvPr>
            <p:cNvSpPr txBox="1"/>
            <p:nvPr/>
          </p:nvSpPr>
          <p:spPr>
            <a:xfrm>
              <a:off x="7896200" y="1593919"/>
              <a:ext cx="338437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zh-CN" altLang="en-US" spc="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用鼠标瞄准怪物，点击左键控制人物攻击。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2768E55-027B-4824-A69B-A2EFAB686114}"/>
              </a:ext>
            </a:extLst>
          </p:cNvPr>
          <p:cNvGrpSpPr/>
          <p:nvPr/>
        </p:nvGrpSpPr>
        <p:grpSpPr>
          <a:xfrm>
            <a:off x="5375920" y="5113543"/>
            <a:ext cx="5904655" cy="784831"/>
            <a:chOff x="6600056" y="1494405"/>
            <a:chExt cx="4680520" cy="501327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6CF8433-D592-4EEC-B59F-9FF1440D9ABB}"/>
                </a:ext>
              </a:extLst>
            </p:cNvPr>
            <p:cNvSpPr txBox="1"/>
            <p:nvPr/>
          </p:nvSpPr>
          <p:spPr>
            <a:xfrm>
              <a:off x="6600056" y="1494405"/>
              <a:ext cx="1440160" cy="491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200" dirty="0">
                  <a:solidFill>
                    <a:srgbClr val="28A0D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游戏</a:t>
              </a:r>
              <a:endParaRPr lang="en-US" altLang="zh-CN" sz="2200" dirty="0">
                <a:solidFill>
                  <a:srgbClr val="28A0D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200" dirty="0">
                  <a:solidFill>
                    <a:srgbClr val="28A0D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输赢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7CACE298-CD56-4E6D-9F13-D7C4DCF1F6A4}"/>
                </a:ext>
              </a:extLst>
            </p:cNvPr>
            <p:cNvSpPr txBox="1"/>
            <p:nvPr/>
          </p:nvSpPr>
          <p:spPr>
            <a:xfrm>
              <a:off x="7896200" y="1494405"/>
              <a:ext cx="3384376" cy="5013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zh-CN" altLang="en-US" spc="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玩家成功滑倒终点游戏胜利。</a:t>
              </a:r>
              <a:endParaRPr lang="en-US" altLang="zh-CN" spc="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  <a:p>
              <a:pPr>
                <a:lnSpc>
                  <a:spcPts val="1800"/>
                </a:lnSpc>
              </a:pPr>
              <a:r>
                <a:rPr lang="zh-CN" altLang="en-US" spc="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玩家生命值为</a:t>
              </a:r>
              <a:r>
                <a:rPr lang="en-US" altLang="zh-CN" spc="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0</a:t>
              </a:r>
              <a:r>
                <a:rPr lang="zh-CN" altLang="en-US" spc="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或者掉出地图算游戏失败。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004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游戏机制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B9497FF-E15C-47D1-BD05-63B666816C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957" y="1421201"/>
            <a:ext cx="4869160" cy="48691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0" name="iṩliḍe">
            <a:extLst>
              <a:ext uri="{FF2B5EF4-FFF2-40B4-BE49-F238E27FC236}">
                <a16:creationId xmlns:a16="http://schemas.microsoft.com/office/drawing/2014/main" id="{0CBBE78A-7D23-449D-8F22-A01309579DCE}"/>
              </a:ext>
            </a:extLst>
          </p:cNvPr>
          <p:cNvGrpSpPr/>
          <p:nvPr/>
        </p:nvGrpSpPr>
        <p:grpSpPr>
          <a:xfrm>
            <a:off x="1415480" y="2052712"/>
            <a:ext cx="2808312" cy="1800200"/>
            <a:chOff x="1644341" y="1560639"/>
            <a:chExt cx="2808312" cy="1800200"/>
          </a:xfrm>
        </p:grpSpPr>
        <p:sp>
          <p:nvSpPr>
            <p:cNvPr id="12" name="išḷíḋe">
              <a:extLst>
                <a:ext uri="{FF2B5EF4-FFF2-40B4-BE49-F238E27FC236}">
                  <a16:creationId xmlns:a16="http://schemas.microsoft.com/office/drawing/2014/main" id="{472ED2AE-656F-48FD-8749-17A67395AF1E}"/>
                </a:ext>
              </a:extLst>
            </p:cNvPr>
            <p:cNvSpPr/>
            <p:nvPr/>
          </p:nvSpPr>
          <p:spPr>
            <a:xfrm>
              <a:off x="1671825" y="1560639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攻击</a:t>
              </a:r>
              <a:endParaRPr lang="id-ID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íṩlîďê">
              <a:extLst>
                <a:ext uri="{FF2B5EF4-FFF2-40B4-BE49-F238E27FC236}">
                  <a16:creationId xmlns:a16="http://schemas.microsoft.com/office/drawing/2014/main" id="{6DA50337-E2BC-460B-9404-356F828B5AF5}"/>
                </a:ext>
              </a:extLst>
            </p:cNvPr>
            <p:cNvSpPr/>
            <p:nvPr/>
          </p:nvSpPr>
          <p:spPr bwMode="auto">
            <a:xfrm>
              <a:off x="1644341" y="1877157"/>
              <a:ext cx="2808312" cy="1483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20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角色通过鼠标左键发射雪球。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0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敌人随机发射雪球</a:t>
              </a:r>
            </a:p>
          </p:txBody>
        </p:sp>
      </p:grpSp>
      <p:grpSp>
        <p:nvGrpSpPr>
          <p:cNvPr id="14" name="iṩliḍe">
            <a:extLst>
              <a:ext uri="{FF2B5EF4-FFF2-40B4-BE49-F238E27FC236}">
                <a16:creationId xmlns:a16="http://schemas.microsoft.com/office/drawing/2014/main" id="{CE8296A0-9282-48F2-AF91-DE8D2DB3E250}"/>
              </a:ext>
            </a:extLst>
          </p:cNvPr>
          <p:cNvGrpSpPr/>
          <p:nvPr/>
        </p:nvGrpSpPr>
        <p:grpSpPr>
          <a:xfrm>
            <a:off x="1442964" y="4164742"/>
            <a:ext cx="2808312" cy="1800200"/>
            <a:chOff x="1644341" y="1560639"/>
            <a:chExt cx="2808312" cy="1800200"/>
          </a:xfrm>
        </p:grpSpPr>
        <p:sp>
          <p:nvSpPr>
            <p:cNvPr id="15" name="išḷíḋe">
              <a:extLst>
                <a:ext uri="{FF2B5EF4-FFF2-40B4-BE49-F238E27FC236}">
                  <a16:creationId xmlns:a16="http://schemas.microsoft.com/office/drawing/2014/main" id="{4202AAF1-A66D-4524-A4DD-4D3A61FD4CA3}"/>
                </a:ext>
              </a:extLst>
            </p:cNvPr>
            <p:cNvSpPr/>
            <p:nvPr/>
          </p:nvSpPr>
          <p:spPr>
            <a:xfrm>
              <a:off x="1671825" y="1560639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音效</a:t>
              </a:r>
              <a:endParaRPr lang="id-ID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íṩlîďê">
              <a:extLst>
                <a:ext uri="{FF2B5EF4-FFF2-40B4-BE49-F238E27FC236}">
                  <a16:creationId xmlns:a16="http://schemas.microsoft.com/office/drawing/2014/main" id="{BDD27C3F-5C9D-4066-A31A-2A2DCE6B866F}"/>
                </a:ext>
              </a:extLst>
            </p:cNvPr>
            <p:cNvSpPr/>
            <p:nvPr/>
          </p:nvSpPr>
          <p:spPr bwMode="auto">
            <a:xfrm>
              <a:off x="1644341" y="1877157"/>
              <a:ext cx="2808312" cy="1483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4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动画主题音效</a:t>
              </a:r>
              <a:r>
                <a:rPr lang="en-US" altLang="zh-CN" sz="14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BGM</a:t>
              </a:r>
              <a:r>
                <a:rPr lang="zh-CN" altLang="en-US" sz="14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，人物跳跃音效，雪球碰撞音效，跌倒音效，失败胜利音效，怪物消失音效，收集金币音效，收集血瓶音效。</a:t>
              </a:r>
              <a:endParaRPr lang="en-US" altLang="zh-CN" sz="1400" spc="18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iṩliḍe">
            <a:extLst>
              <a:ext uri="{FF2B5EF4-FFF2-40B4-BE49-F238E27FC236}">
                <a16:creationId xmlns:a16="http://schemas.microsoft.com/office/drawing/2014/main" id="{47C4B836-567C-45C3-9E90-09C9146D2D23}"/>
              </a:ext>
            </a:extLst>
          </p:cNvPr>
          <p:cNvGrpSpPr/>
          <p:nvPr/>
        </p:nvGrpSpPr>
        <p:grpSpPr>
          <a:xfrm>
            <a:off x="4507386" y="2019646"/>
            <a:ext cx="2808312" cy="3417152"/>
            <a:chOff x="1644341" y="1560639"/>
            <a:chExt cx="2808312" cy="3417152"/>
          </a:xfrm>
        </p:grpSpPr>
        <p:sp>
          <p:nvSpPr>
            <p:cNvPr id="18" name="išḷíḋe">
              <a:extLst>
                <a:ext uri="{FF2B5EF4-FFF2-40B4-BE49-F238E27FC236}">
                  <a16:creationId xmlns:a16="http://schemas.microsoft.com/office/drawing/2014/main" id="{A2FDCA8B-0A22-4F86-9362-9D4F9A7B13B8}"/>
                </a:ext>
              </a:extLst>
            </p:cNvPr>
            <p:cNvSpPr/>
            <p:nvPr/>
          </p:nvSpPr>
          <p:spPr>
            <a:xfrm>
              <a:off x="1671825" y="1560639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动画</a:t>
              </a:r>
              <a:endParaRPr lang="id-ID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íṩlîďê">
              <a:extLst>
                <a:ext uri="{FF2B5EF4-FFF2-40B4-BE49-F238E27FC236}">
                  <a16:creationId xmlns:a16="http://schemas.microsoft.com/office/drawing/2014/main" id="{CE147556-F8E5-4EEC-9A1C-0BE5BB4816D2}"/>
                </a:ext>
              </a:extLst>
            </p:cNvPr>
            <p:cNvSpPr/>
            <p:nvPr/>
          </p:nvSpPr>
          <p:spPr bwMode="auto">
            <a:xfrm>
              <a:off x="1644341" y="1877156"/>
              <a:ext cx="2808312" cy="31006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6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游戏动画用不同图片，通过调整</a:t>
              </a:r>
              <a:r>
                <a:rPr lang="en-US" altLang="zh-CN" sz="16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Animation</a:t>
              </a:r>
              <a:r>
                <a:rPr lang="zh-CN" altLang="en-US" sz="16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关键帧，配合时间轴，使得动画流畅连贯。每一个可能出现的触发条件进行检查，并在动画中加入触发事件，避免了动画执行一次后不能切换至下个动画的问题</a:t>
              </a:r>
              <a:endParaRPr lang="en-US" altLang="zh-CN" sz="1600" spc="18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5753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2000">
        <p15:prstTrans prst="pageCurlDouble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游戏机制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B9497FF-E15C-47D1-BD05-63B666816C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957" y="1421201"/>
            <a:ext cx="4869160" cy="48691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0" name="iṩliḍe">
            <a:extLst>
              <a:ext uri="{FF2B5EF4-FFF2-40B4-BE49-F238E27FC236}">
                <a16:creationId xmlns:a16="http://schemas.microsoft.com/office/drawing/2014/main" id="{0CBBE78A-7D23-449D-8F22-A01309579DCE}"/>
              </a:ext>
            </a:extLst>
          </p:cNvPr>
          <p:cNvGrpSpPr/>
          <p:nvPr/>
        </p:nvGrpSpPr>
        <p:grpSpPr>
          <a:xfrm>
            <a:off x="1415480" y="2052712"/>
            <a:ext cx="2808312" cy="1800200"/>
            <a:chOff x="1644341" y="1560639"/>
            <a:chExt cx="2808312" cy="1800200"/>
          </a:xfrm>
        </p:grpSpPr>
        <p:sp>
          <p:nvSpPr>
            <p:cNvPr id="12" name="išḷíḋe">
              <a:extLst>
                <a:ext uri="{FF2B5EF4-FFF2-40B4-BE49-F238E27FC236}">
                  <a16:creationId xmlns:a16="http://schemas.microsoft.com/office/drawing/2014/main" id="{472ED2AE-656F-48FD-8749-17A67395AF1E}"/>
                </a:ext>
              </a:extLst>
            </p:cNvPr>
            <p:cNvSpPr/>
            <p:nvPr/>
          </p:nvSpPr>
          <p:spPr>
            <a:xfrm>
              <a:off x="1671825" y="1560639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积分获取</a:t>
              </a:r>
              <a:endParaRPr lang="id-ID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íṩlîďê">
              <a:extLst>
                <a:ext uri="{FF2B5EF4-FFF2-40B4-BE49-F238E27FC236}">
                  <a16:creationId xmlns:a16="http://schemas.microsoft.com/office/drawing/2014/main" id="{6DA50337-E2BC-460B-9404-356F828B5AF5}"/>
                </a:ext>
              </a:extLst>
            </p:cNvPr>
            <p:cNvSpPr/>
            <p:nvPr/>
          </p:nvSpPr>
          <p:spPr bwMode="auto">
            <a:xfrm>
              <a:off x="1644341" y="1877157"/>
              <a:ext cx="2808312" cy="1483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20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玩家通过收集游戏中的金币和用雪球击败怪物来获取积分</a:t>
              </a:r>
            </a:p>
          </p:txBody>
        </p:sp>
      </p:grpSp>
      <p:grpSp>
        <p:nvGrpSpPr>
          <p:cNvPr id="14" name="iṩliḍe">
            <a:extLst>
              <a:ext uri="{FF2B5EF4-FFF2-40B4-BE49-F238E27FC236}">
                <a16:creationId xmlns:a16="http://schemas.microsoft.com/office/drawing/2014/main" id="{CE8296A0-9282-48F2-AF91-DE8D2DB3E250}"/>
              </a:ext>
            </a:extLst>
          </p:cNvPr>
          <p:cNvGrpSpPr/>
          <p:nvPr/>
        </p:nvGrpSpPr>
        <p:grpSpPr>
          <a:xfrm>
            <a:off x="1442964" y="4164742"/>
            <a:ext cx="2808312" cy="1800200"/>
            <a:chOff x="1644341" y="1560639"/>
            <a:chExt cx="2808312" cy="1800200"/>
          </a:xfrm>
        </p:grpSpPr>
        <p:sp>
          <p:nvSpPr>
            <p:cNvPr id="15" name="išḷíḋe">
              <a:extLst>
                <a:ext uri="{FF2B5EF4-FFF2-40B4-BE49-F238E27FC236}">
                  <a16:creationId xmlns:a16="http://schemas.microsoft.com/office/drawing/2014/main" id="{4202AAF1-A66D-4524-A4DD-4D3A61FD4CA3}"/>
                </a:ext>
              </a:extLst>
            </p:cNvPr>
            <p:cNvSpPr/>
            <p:nvPr/>
          </p:nvSpPr>
          <p:spPr>
            <a:xfrm>
              <a:off x="1671825" y="1560639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BOSS</a:t>
              </a:r>
              <a:endParaRPr lang="id-ID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íṩlîďê">
              <a:extLst>
                <a:ext uri="{FF2B5EF4-FFF2-40B4-BE49-F238E27FC236}">
                  <a16:creationId xmlns:a16="http://schemas.microsoft.com/office/drawing/2014/main" id="{BDD27C3F-5C9D-4066-A31A-2A2DCE6B866F}"/>
                </a:ext>
              </a:extLst>
            </p:cNvPr>
            <p:cNvSpPr/>
            <p:nvPr/>
          </p:nvSpPr>
          <p:spPr bwMode="auto">
            <a:xfrm>
              <a:off x="1644341" y="1877157"/>
              <a:ext cx="2808312" cy="1483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在游戏最后位置，当角色进入</a:t>
              </a:r>
              <a:r>
                <a:rPr lang="en-US" altLang="zh-CN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BOSS</a:t>
              </a:r>
              <a:r>
                <a:rPr lang="zh-CN" altLang="en-US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领域范围后，</a:t>
              </a:r>
              <a:r>
                <a:rPr lang="en-US" altLang="zh-CN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BOSS</a:t>
              </a:r>
              <a:r>
                <a:rPr lang="zh-CN" altLang="en-US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将追击玩家。</a:t>
              </a:r>
              <a:endParaRPr lang="en-US" altLang="zh-CN" spc="18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iṩliḍe">
            <a:extLst>
              <a:ext uri="{FF2B5EF4-FFF2-40B4-BE49-F238E27FC236}">
                <a16:creationId xmlns:a16="http://schemas.microsoft.com/office/drawing/2014/main" id="{47C4B836-567C-45C3-9E90-09C9146D2D23}"/>
              </a:ext>
            </a:extLst>
          </p:cNvPr>
          <p:cNvGrpSpPr/>
          <p:nvPr/>
        </p:nvGrpSpPr>
        <p:grpSpPr>
          <a:xfrm>
            <a:off x="4507386" y="2019646"/>
            <a:ext cx="2808312" cy="3417152"/>
            <a:chOff x="1644341" y="1560639"/>
            <a:chExt cx="2808312" cy="3417152"/>
          </a:xfrm>
        </p:grpSpPr>
        <p:sp>
          <p:nvSpPr>
            <p:cNvPr id="18" name="išḷíḋe">
              <a:extLst>
                <a:ext uri="{FF2B5EF4-FFF2-40B4-BE49-F238E27FC236}">
                  <a16:creationId xmlns:a16="http://schemas.microsoft.com/office/drawing/2014/main" id="{A2FDCA8B-0A22-4F86-9362-9D4F9A7B13B8}"/>
                </a:ext>
              </a:extLst>
            </p:cNvPr>
            <p:cNvSpPr/>
            <p:nvPr/>
          </p:nvSpPr>
          <p:spPr>
            <a:xfrm>
              <a:off x="1671825" y="1560639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道具</a:t>
              </a:r>
              <a:endParaRPr lang="id-ID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íṩlîďê">
              <a:extLst>
                <a:ext uri="{FF2B5EF4-FFF2-40B4-BE49-F238E27FC236}">
                  <a16:creationId xmlns:a16="http://schemas.microsoft.com/office/drawing/2014/main" id="{CE147556-F8E5-4EEC-9A1C-0BE5BB4816D2}"/>
                </a:ext>
              </a:extLst>
            </p:cNvPr>
            <p:cNvSpPr/>
            <p:nvPr/>
          </p:nvSpPr>
          <p:spPr bwMode="auto">
            <a:xfrm>
              <a:off x="1644341" y="1877156"/>
              <a:ext cx="2808312" cy="31006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20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金币：可用于购买雪球，最后剩余金币将转换为积分。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0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雪球：用于击败敌人。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000" spc="18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血瓶：回复人物血量。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06084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2000">
        <p15:prstTrans prst="pageCurlDouble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游戏素材</a:t>
              </a:r>
            </a:p>
          </p:txBody>
        </p:sp>
      </p:grp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27534AD-3927-452C-9937-4055D6CA5E61}"/>
              </a:ext>
            </a:extLst>
          </p:cNvPr>
          <p:cNvCxnSpPr>
            <a:cxnSpLocks/>
          </p:cNvCxnSpPr>
          <p:nvPr/>
        </p:nvCxnSpPr>
        <p:spPr>
          <a:xfrm>
            <a:off x="6096000" y="1809360"/>
            <a:ext cx="0" cy="48600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išḷíḋe">
            <a:extLst>
              <a:ext uri="{FF2B5EF4-FFF2-40B4-BE49-F238E27FC236}">
                <a16:creationId xmlns:a16="http://schemas.microsoft.com/office/drawing/2014/main" id="{ECE334B7-1BF1-4381-BE1F-5BA01680C44B}"/>
              </a:ext>
            </a:extLst>
          </p:cNvPr>
          <p:cNvSpPr/>
          <p:nvPr/>
        </p:nvSpPr>
        <p:spPr>
          <a:xfrm>
            <a:off x="6959039" y="1983435"/>
            <a:ext cx="1334583" cy="316518"/>
          </a:xfrm>
          <a:prstGeom prst="rect">
            <a:avLst/>
          </a:prstGeom>
          <a:solidFill>
            <a:srgbClr val="66C6F0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怪物素材</a:t>
            </a:r>
            <a:endParaRPr lang="id-ID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iṩliḍe">
            <a:extLst>
              <a:ext uri="{FF2B5EF4-FFF2-40B4-BE49-F238E27FC236}">
                <a16:creationId xmlns:a16="http://schemas.microsoft.com/office/drawing/2014/main" id="{46DDADDE-D240-4E30-90AD-D7B74DBE27B8}"/>
              </a:ext>
            </a:extLst>
          </p:cNvPr>
          <p:cNvGrpSpPr/>
          <p:nvPr/>
        </p:nvGrpSpPr>
        <p:grpSpPr>
          <a:xfrm>
            <a:off x="1899136" y="5217507"/>
            <a:ext cx="3667478" cy="1022330"/>
            <a:chOff x="1644341" y="1560639"/>
            <a:chExt cx="3667478" cy="1022330"/>
          </a:xfrm>
        </p:grpSpPr>
        <p:sp>
          <p:nvSpPr>
            <p:cNvPr id="25" name="išḷíḋe">
              <a:extLst>
                <a:ext uri="{FF2B5EF4-FFF2-40B4-BE49-F238E27FC236}">
                  <a16:creationId xmlns:a16="http://schemas.microsoft.com/office/drawing/2014/main" id="{BBCC13C7-C517-4C1B-81DF-BFC3BD8CE1A1}"/>
                </a:ext>
              </a:extLst>
            </p:cNvPr>
            <p:cNvSpPr/>
            <p:nvPr/>
          </p:nvSpPr>
          <p:spPr>
            <a:xfrm>
              <a:off x="1644341" y="1560639"/>
              <a:ext cx="1334583" cy="31651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游戏主角</a:t>
              </a:r>
              <a:endParaRPr lang="id-ID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íṩlîďê">
              <a:extLst>
                <a:ext uri="{FF2B5EF4-FFF2-40B4-BE49-F238E27FC236}">
                  <a16:creationId xmlns:a16="http://schemas.microsoft.com/office/drawing/2014/main" id="{EB5319BD-1015-466D-BC21-6C1295472886}"/>
                </a:ext>
              </a:extLst>
            </p:cNvPr>
            <p:cNvSpPr/>
            <p:nvPr/>
          </p:nvSpPr>
          <p:spPr bwMode="auto">
            <a:xfrm>
              <a:off x="1644341" y="1877157"/>
              <a:ext cx="3667478" cy="705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en-US" altLang="zh-CN" sz="1300" spc="1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椭圆 31">
            <a:extLst>
              <a:ext uri="{FF2B5EF4-FFF2-40B4-BE49-F238E27FC236}">
                <a16:creationId xmlns:a16="http://schemas.microsoft.com/office/drawing/2014/main" id="{7CBA5E92-1D20-42BA-913A-0E555EEB69ED}"/>
              </a:ext>
            </a:extLst>
          </p:cNvPr>
          <p:cNvSpPr/>
          <p:nvPr/>
        </p:nvSpPr>
        <p:spPr>
          <a:xfrm>
            <a:off x="5932255" y="2308726"/>
            <a:ext cx="360000" cy="360000"/>
          </a:xfrm>
          <a:prstGeom prst="ellipse">
            <a:avLst/>
          </a:prstGeom>
          <a:solidFill>
            <a:srgbClr val="66C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308D4324-DE05-40B1-A855-594DC3549B0C}"/>
              </a:ext>
            </a:extLst>
          </p:cNvPr>
          <p:cNvSpPr/>
          <p:nvPr/>
        </p:nvSpPr>
        <p:spPr>
          <a:xfrm>
            <a:off x="5936649" y="4857507"/>
            <a:ext cx="360000" cy="360000"/>
          </a:xfrm>
          <a:prstGeom prst="ellipse">
            <a:avLst/>
          </a:prstGeom>
          <a:solidFill>
            <a:srgbClr val="66C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B01C873-7C6E-4251-B71F-36917B219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6270" y="2408707"/>
            <a:ext cx="2874607" cy="264928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6EC8929-2EDB-454A-93FD-414B7D7AAD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5845" y="3679812"/>
            <a:ext cx="2304245" cy="244932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7A4C50B-32FF-46DE-AF6A-29FDF92F9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320" y="3384034"/>
            <a:ext cx="2343150" cy="287655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5B53A12-78C5-43C3-A36E-6E528472B7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8658" y="3003316"/>
            <a:ext cx="742863" cy="76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17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A89417F-C411-47C6-94FA-ABCBE9503BE9}"/>
              </a:ext>
            </a:extLst>
          </p:cNvPr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59F22B24-0FA6-45AB-BEE1-3140584CD683}"/>
                </a:ext>
              </a:extLst>
            </p:cNvPr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749CD4E-AF6E-4419-B23A-4C4041464C00}"/>
                </a:ext>
              </a:extLst>
            </p:cNvPr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&#10;" pitchFamily="2" charset="-122"/>
                  <a:ea typeface="禹卫书法行书简体&#10;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游戏场景</a:t>
              </a:r>
            </a:p>
          </p:txBody>
        </p:sp>
      </p:grp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27534AD-3927-452C-9937-4055D6CA5E61}"/>
              </a:ext>
            </a:extLst>
          </p:cNvPr>
          <p:cNvCxnSpPr>
            <a:cxnSpLocks/>
          </p:cNvCxnSpPr>
          <p:nvPr/>
        </p:nvCxnSpPr>
        <p:spPr>
          <a:xfrm>
            <a:off x="6096000" y="1809360"/>
            <a:ext cx="0" cy="48600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išḷíḋe">
            <a:extLst>
              <a:ext uri="{FF2B5EF4-FFF2-40B4-BE49-F238E27FC236}">
                <a16:creationId xmlns:a16="http://schemas.microsoft.com/office/drawing/2014/main" id="{ECE334B7-1BF1-4381-BE1F-5BA01680C44B}"/>
              </a:ext>
            </a:extLst>
          </p:cNvPr>
          <p:cNvSpPr/>
          <p:nvPr/>
        </p:nvSpPr>
        <p:spPr>
          <a:xfrm>
            <a:off x="6960096" y="1651101"/>
            <a:ext cx="1334583" cy="316518"/>
          </a:xfrm>
          <a:prstGeom prst="rect">
            <a:avLst/>
          </a:prstGeom>
          <a:solidFill>
            <a:srgbClr val="66C6F0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主页面</a:t>
            </a:r>
            <a:endParaRPr lang="id-ID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iṩliḍe">
            <a:extLst>
              <a:ext uri="{FF2B5EF4-FFF2-40B4-BE49-F238E27FC236}">
                <a16:creationId xmlns:a16="http://schemas.microsoft.com/office/drawing/2014/main" id="{46DDADDE-D240-4E30-90AD-D7B74DBE27B8}"/>
              </a:ext>
            </a:extLst>
          </p:cNvPr>
          <p:cNvGrpSpPr/>
          <p:nvPr/>
        </p:nvGrpSpPr>
        <p:grpSpPr>
          <a:xfrm>
            <a:off x="1296715" y="702602"/>
            <a:ext cx="4598638" cy="5368787"/>
            <a:chOff x="1601235" y="-36681"/>
            <a:chExt cx="3710584" cy="2619650"/>
          </a:xfrm>
        </p:grpSpPr>
        <p:sp>
          <p:nvSpPr>
            <p:cNvPr id="25" name="išḷíḋe">
              <a:extLst>
                <a:ext uri="{FF2B5EF4-FFF2-40B4-BE49-F238E27FC236}">
                  <a16:creationId xmlns:a16="http://schemas.microsoft.com/office/drawing/2014/main" id="{BBCC13C7-C517-4C1B-81DF-BFC3BD8CE1A1}"/>
                </a:ext>
              </a:extLst>
            </p:cNvPr>
            <p:cNvSpPr/>
            <p:nvPr/>
          </p:nvSpPr>
          <p:spPr>
            <a:xfrm>
              <a:off x="1601235" y="-36681"/>
              <a:ext cx="1214771" cy="196728"/>
            </a:xfrm>
            <a:prstGeom prst="rect">
              <a:avLst/>
            </a:prstGeom>
            <a:solidFill>
              <a:srgbClr val="66C6F0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视频场景</a:t>
              </a:r>
              <a:endParaRPr lang="id-ID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íṩlîďê">
              <a:extLst>
                <a:ext uri="{FF2B5EF4-FFF2-40B4-BE49-F238E27FC236}">
                  <a16:creationId xmlns:a16="http://schemas.microsoft.com/office/drawing/2014/main" id="{EB5319BD-1015-466D-BC21-6C1295472886}"/>
                </a:ext>
              </a:extLst>
            </p:cNvPr>
            <p:cNvSpPr/>
            <p:nvPr/>
          </p:nvSpPr>
          <p:spPr bwMode="auto">
            <a:xfrm>
              <a:off x="1644341" y="1877157"/>
              <a:ext cx="3667478" cy="705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en-US" altLang="zh-CN" sz="1300" spc="1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椭圆 31">
            <a:extLst>
              <a:ext uri="{FF2B5EF4-FFF2-40B4-BE49-F238E27FC236}">
                <a16:creationId xmlns:a16="http://schemas.microsoft.com/office/drawing/2014/main" id="{7CBA5E92-1D20-42BA-913A-0E555EEB69ED}"/>
              </a:ext>
            </a:extLst>
          </p:cNvPr>
          <p:cNvSpPr/>
          <p:nvPr/>
        </p:nvSpPr>
        <p:spPr>
          <a:xfrm>
            <a:off x="5932255" y="2308726"/>
            <a:ext cx="360000" cy="360000"/>
          </a:xfrm>
          <a:prstGeom prst="ellipse">
            <a:avLst/>
          </a:prstGeom>
          <a:solidFill>
            <a:srgbClr val="66C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308D4324-DE05-40B1-A855-594DC3549B0C}"/>
              </a:ext>
            </a:extLst>
          </p:cNvPr>
          <p:cNvSpPr/>
          <p:nvPr/>
        </p:nvSpPr>
        <p:spPr>
          <a:xfrm>
            <a:off x="5936649" y="4857507"/>
            <a:ext cx="360000" cy="360000"/>
          </a:xfrm>
          <a:prstGeom prst="ellipse">
            <a:avLst/>
          </a:prstGeom>
          <a:solidFill>
            <a:srgbClr val="66C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5AAABCE-A173-4634-89F1-BB9566C2E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863" y="1216027"/>
            <a:ext cx="3799701" cy="213733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16678A8-1250-4F28-B5B2-2D498C5F9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552" y="2287446"/>
            <a:ext cx="5190138" cy="2919453"/>
          </a:xfrm>
          <a:prstGeom prst="rect">
            <a:avLst/>
          </a:prstGeom>
        </p:spPr>
      </p:pic>
      <p:sp>
        <p:nvSpPr>
          <p:cNvPr id="21" name="išḷíḋe">
            <a:extLst>
              <a:ext uri="{FF2B5EF4-FFF2-40B4-BE49-F238E27FC236}">
                <a16:creationId xmlns:a16="http://schemas.microsoft.com/office/drawing/2014/main" id="{16B582E7-6DF9-44C3-AA7D-D02A52F6505B}"/>
              </a:ext>
            </a:extLst>
          </p:cNvPr>
          <p:cNvSpPr/>
          <p:nvPr/>
        </p:nvSpPr>
        <p:spPr>
          <a:xfrm>
            <a:off x="977622" y="5997139"/>
            <a:ext cx="1334583" cy="316518"/>
          </a:xfrm>
          <a:prstGeom prst="rect">
            <a:avLst/>
          </a:prstGeom>
          <a:solidFill>
            <a:srgbClr val="66C6F0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游戏页面</a:t>
            </a:r>
            <a:endParaRPr lang="id-ID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B2E7E118-9A4F-4074-9B91-828B9428B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622" y="3463604"/>
            <a:ext cx="4439809" cy="249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01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1064</Words>
  <Application>Microsoft Office PowerPoint</Application>
  <PresentationFormat>宽屏</PresentationFormat>
  <Paragraphs>137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汉仪综艺体简</vt:lpstr>
      <vt:lpstr>宋体</vt:lpstr>
      <vt:lpstr>微软雅黑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冬季运动会</dc:title>
  <dc:creator>第一PPT</dc:creator>
  <cp:keywords>www.1ppt.com</cp:keywords>
  <dc:description>www.1ppt.com</dc:description>
  <cp:lastModifiedBy>2270813052@qq.com</cp:lastModifiedBy>
  <cp:revision>57</cp:revision>
  <dcterms:created xsi:type="dcterms:W3CDTF">2020-09-12T03:44:33Z</dcterms:created>
  <dcterms:modified xsi:type="dcterms:W3CDTF">2021-04-18T13:01:44Z</dcterms:modified>
</cp:coreProperties>
</file>

<file path=docProps/thumbnail.jpeg>
</file>